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9" r:id="rId3"/>
    <p:sldId id="257" r:id="rId4"/>
    <p:sldId id="258" r:id="rId5"/>
    <p:sldId id="280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67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27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ễn THành" initials="NT" lastIdx="1" clrIdx="0">
    <p:extLst>
      <p:ext uri="{19B8F6BF-5375-455C-9EA6-DF929625EA0E}">
        <p15:presenceInfo xmlns:p15="http://schemas.microsoft.com/office/powerpoint/2012/main" userId="c7ed4059e989905e" providerId="Windows Live"/>
      </p:ext>
    </p:extLst>
  </p:cmAuthor>
  <p:cmAuthor id="2" name="LÊ CÔNG ĐẮT" initials="LCĐ" lastIdx="1" clrIdx="1">
    <p:extLst>
      <p:ext uri="{19B8F6BF-5375-455C-9EA6-DF929625EA0E}">
        <p15:presenceInfo xmlns:p15="http://schemas.microsoft.com/office/powerpoint/2012/main" userId="S::20120454@student.hcmus.edu.vn::4b69177c-9499-4f6f-ba09-b065bde774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F5"/>
    <a:srgbClr val="F7F2DD"/>
    <a:srgbClr val="333337"/>
    <a:srgbClr val="2D2D30"/>
    <a:srgbClr val="1E1E1E"/>
    <a:srgbClr val="E9E9E7"/>
    <a:srgbClr val="EAE6E4"/>
    <a:srgbClr val="E5E9E7"/>
    <a:srgbClr val="EAEC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0012" autoAdjust="0"/>
  </p:normalViewPr>
  <p:slideViewPr>
    <p:cSldViewPr snapToGrid="0">
      <p:cViewPr varScale="1">
        <p:scale>
          <a:sx n="77" d="100"/>
          <a:sy n="77" d="100"/>
        </p:scale>
        <p:origin x="90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slide" Target="../slides/slide5.xml"/><Relationship Id="rId1" Type="http://schemas.openxmlformats.org/officeDocument/2006/relationships/slide" Target="../slides/slide3.xml"/><Relationship Id="rId5" Type="http://schemas.openxmlformats.org/officeDocument/2006/relationships/slide" Target="../slides/slide9.xml"/><Relationship Id="rId4" Type="http://schemas.openxmlformats.org/officeDocument/2006/relationships/slide" Target="../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FA4D04-D02A-4CF0-B138-20E7A794DF3E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2030DBA-3BF1-4D8E-B36B-6BB4A3C8CB49}">
      <dgm:prSet custT="1"/>
      <dgm:spPr/>
      <dgm:t>
        <a:bodyPr/>
        <a:lstStyle/>
        <a:p>
          <a:r>
            <a:rPr lang="vi-VN" altLang="en-US" sz="2600" dirty="0"/>
            <a:t>CHƯƠNG 0: CÁC THÀNH VIÊN TRONG NHÓM </a:t>
          </a:r>
          <a:endParaRPr lang="en-US" altLang="en-US" sz="2600" dirty="0"/>
        </a:p>
      </dgm:t>
    </dgm:pt>
    <dgm:pt modelId="{728C9037-2FC1-4E6E-99E5-47828279CECB}" type="parTrans" cxnId="{0A425527-78EE-4CDC-AF17-66B81D1F96E2}">
      <dgm:prSet/>
      <dgm:spPr/>
      <dgm:t>
        <a:bodyPr/>
        <a:lstStyle/>
        <a:p>
          <a:endParaRPr lang="en-US" sz="2000"/>
        </a:p>
      </dgm:t>
    </dgm:pt>
    <dgm:pt modelId="{1A5323FC-902C-4096-999D-806BF602D9FF}" type="sibTrans" cxnId="{0A425527-78EE-4CDC-AF17-66B81D1F96E2}">
      <dgm:prSet/>
      <dgm:spPr/>
      <dgm:t>
        <a:bodyPr/>
        <a:lstStyle/>
        <a:p>
          <a:endParaRPr lang="en-US" sz="2000"/>
        </a:p>
      </dgm:t>
    </dgm:pt>
    <dgm:pt modelId="{7D2953EC-947B-4923-9A2E-1A38F0031B98}">
      <dgm:prSet custT="1"/>
      <dgm:spPr/>
      <dgm:t>
        <a:bodyPr/>
        <a:lstStyle/>
        <a:p>
          <a:r>
            <a:rPr lang="vi-VN" altLang="en-US" sz="2800" dirty="0"/>
            <a:t>CHƯƠNG 1: GIAO DIỆN TRÒ CHƠI</a:t>
          </a:r>
          <a:endParaRPr lang="en-US" altLang="en-US" sz="2800" dirty="0"/>
        </a:p>
      </dgm:t>
    </dgm:pt>
    <dgm:pt modelId="{51BD1F3C-6AD8-4719-842C-9B3F65CD82BA}" type="parTrans" cxnId="{088288E6-1BA5-4BDC-983F-726FA55A412C}">
      <dgm:prSet/>
      <dgm:spPr/>
      <dgm:t>
        <a:bodyPr/>
        <a:lstStyle/>
        <a:p>
          <a:endParaRPr lang="en-US" sz="2000"/>
        </a:p>
      </dgm:t>
    </dgm:pt>
    <dgm:pt modelId="{05A64880-DFC6-4348-B3E2-4388768FDCA2}" type="sibTrans" cxnId="{088288E6-1BA5-4BDC-983F-726FA55A412C}">
      <dgm:prSet/>
      <dgm:spPr/>
      <dgm:t>
        <a:bodyPr/>
        <a:lstStyle/>
        <a:p>
          <a:endParaRPr lang="en-US" sz="2000"/>
        </a:p>
      </dgm:t>
    </dgm:pt>
    <dgm:pt modelId="{D99670DC-0CA1-4BB2-B9DA-64261FAB2C10}">
      <dgm:prSet custT="1"/>
      <dgm:spPr/>
      <dgm:t>
        <a:bodyPr/>
        <a:lstStyle/>
        <a:p>
          <a:r>
            <a:rPr lang="vi-VN" altLang="en-US" sz="2800" dirty="0"/>
            <a:t>CHƯƠNG 2: CÁC CHỨC NĂNG GAME </a:t>
          </a:r>
          <a:endParaRPr lang="en-US" altLang="en-US" sz="2800" dirty="0"/>
        </a:p>
      </dgm:t>
    </dgm:pt>
    <dgm:pt modelId="{D5DDE2A9-D199-486E-8BCB-F4D90E1665FE}" type="parTrans" cxnId="{16E427E4-A011-48B6-8A02-0D96C30B6EA9}">
      <dgm:prSet/>
      <dgm:spPr/>
      <dgm:t>
        <a:bodyPr/>
        <a:lstStyle/>
        <a:p>
          <a:endParaRPr lang="en-US" sz="2000"/>
        </a:p>
      </dgm:t>
    </dgm:pt>
    <dgm:pt modelId="{A8F6CC19-CC7A-4380-942B-95BB7CAD6B28}" type="sibTrans" cxnId="{16E427E4-A011-48B6-8A02-0D96C30B6EA9}">
      <dgm:prSet/>
      <dgm:spPr/>
      <dgm:t>
        <a:bodyPr/>
        <a:lstStyle/>
        <a:p>
          <a:endParaRPr lang="en-US" sz="2000"/>
        </a:p>
      </dgm:t>
    </dgm:pt>
    <dgm:pt modelId="{29CBAC07-0BF1-4037-AA84-4AC7258AD017}">
      <dgm:prSet custT="1"/>
      <dgm:spPr/>
      <dgm:t>
        <a:bodyPr/>
        <a:lstStyle/>
        <a:p>
          <a:r>
            <a:rPr lang="vi-VN" altLang="en-US" sz="2800" dirty="0"/>
            <a:t>CHƯƠNG 3: MÃ NGUỒN ĐỒ ÁN </a:t>
          </a:r>
          <a:endParaRPr lang="en-US" altLang="en-US" sz="2800" dirty="0"/>
        </a:p>
      </dgm:t>
    </dgm:pt>
    <dgm:pt modelId="{3CEE184D-F104-41FE-AFB3-ACAABCBC90F7}" type="parTrans" cxnId="{BBCAB986-618A-431D-A2A6-0C1052A4D13B}">
      <dgm:prSet/>
      <dgm:spPr/>
      <dgm:t>
        <a:bodyPr/>
        <a:lstStyle/>
        <a:p>
          <a:endParaRPr lang="en-US" sz="2000"/>
        </a:p>
      </dgm:t>
    </dgm:pt>
    <dgm:pt modelId="{C742AA59-2E40-4334-9CF1-719096A04467}" type="sibTrans" cxnId="{BBCAB986-618A-431D-A2A6-0C1052A4D13B}">
      <dgm:prSet/>
      <dgm:spPr/>
      <dgm:t>
        <a:bodyPr/>
        <a:lstStyle/>
        <a:p>
          <a:endParaRPr lang="en-US" sz="2000"/>
        </a:p>
      </dgm:t>
    </dgm:pt>
    <dgm:pt modelId="{C71AA5AA-C646-42AD-98BC-DE212EB85FB6}">
      <dgm:prSet custT="1"/>
      <dgm:spPr/>
      <dgm:t>
        <a:bodyPr/>
        <a:lstStyle/>
        <a:p>
          <a:r>
            <a:rPr lang="vi-VN" altLang="en-US" sz="2800" dirty="0"/>
            <a:t>TÀI LIỆU THAM KHẢO</a:t>
          </a:r>
          <a:endParaRPr lang="en-US" altLang="en-US" sz="2800" dirty="0"/>
        </a:p>
      </dgm:t>
    </dgm:pt>
    <dgm:pt modelId="{4E1E3D9E-8932-4ACA-972E-BE2FDF40621A}" type="parTrans" cxnId="{F4BC3AB7-8CBA-4F4B-8643-7E8BB847C6AE}">
      <dgm:prSet/>
      <dgm:spPr/>
      <dgm:t>
        <a:bodyPr/>
        <a:lstStyle/>
        <a:p>
          <a:endParaRPr lang="en-US" sz="2000"/>
        </a:p>
      </dgm:t>
    </dgm:pt>
    <dgm:pt modelId="{3C2D45E6-0DF3-4470-A8EF-A1EEB97AB0AB}" type="sibTrans" cxnId="{F4BC3AB7-8CBA-4F4B-8643-7E8BB847C6AE}">
      <dgm:prSet/>
      <dgm:spPr/>
      <dgm:t>
        <a:bodyPr/>
        <a:lstStyle/>
        <a:p>
          <a:endParaRPr lang="en-US" sz="2000"/>
        </a:p>
      </dgm:t>
    </dgm:pt>
    <dgm:pt modelId="{A6001A9F-5111-4A43-975C-155C942E17C6}" type="pres">
      <dgm:prSet presAssocID="{5DFA4D04-D02A-4CF0-B138-20E7A794DF3E}" presName="Name0" presStyleCnt="0">
        <dgm:presLayoutVars>
          <dgm:chMax val="7"/>
          <dgm:chPref val="7"/>
          <dgm:dir/>
        </dgm:presLayoutVars>
      </dgm:prSet>
      <dgm:spPr/>
    </dgm:pt>
    <dgm:pt modelId="{1A2E3709-919C-45D2-A296-79C52695A18C}" type="pres">
      <dgm:prSet presAssocID="{5DFA4D04-D02A-4CF0-B138-20E7A794DF3E}" presName="Name1" presStyleCnt="0"/>
      <dgm:spPr/>
    </dgm:pt>
    <dgm:pt modelId="{55D621DB-8C12-4084-8A95-A10E5BFD55B4}" type="pres">
      <dgm:prSet presAssocID="{5DFA4D04-D02A-4CF0-B138-20E7A794DF3E}" presName="cycle" presStyleCnt="0"/>
      <dgm:spPr/>
    </dgm:pt>
    <dgm:pt modelId="{138AE8FA-7738-4BFF-BFDF-A8E742FD1AA5}" type="pres">
      <dgm:prSet presAssocID="{5DFA4D04-D02A-4CF0-B138-20E7A794DF3E}" presName="srcNode" presStyleLbl="node1" presStyleIdx="0" presStyleCnt="5"/>
      <dgm:spPr/>
    </dgm:pt>
    <dgm:pt modelId="{54C7D43B-5CB5-4867-A318-3A8273C513C2}" type="pres">
      <dgm:prSet presAssocID="{5DFA4D04-D02A-4CF0-B138-20E7A794DF3E}" presName="conn" presStyleLbl="parChTrans1D2" presStyleIdx="0" presStyleCnt="1"/>
      <dgm:spPr/>
    </dgm:pt>
    <dgm:pt modelId="{BC8B2886-45AE-4605-AB6D-7976EFDCCCA6}" type="pres">
      <dgm:prSet presAssocID="{5DFA4D04-D02A-4CF0-B138-20E7A794DF3E}" presName="extraNode" presStyleLbl="node1" presStyleIdx="0" presStyleCnt="5"/>
      <dgm:spPr/>
    </dgm:pt>
    <dgm:pt modelId="{CA33AB92-DFA0-46B4-8676-1995EC4B628F}" type="pres">
      <dgm:prSet presAssocID="{5DFA4D04-D02A-4CF0-B138-20E7A794DF3E}" presName="dstNode" presStyleLbl="node1" presStyleIdx="0" presStyleCnt="5"/>
      <dgm:spPr/>
    </dgm:pt>
    <dgm:pt modelId="{79CF79F2-B0D5-4AFA-AA4C-9D840CCE4E60}" type="pres">
      <dgm:prSet presAssocID="{B2030DBA-3BF1-4D8E-B36B-6BB4A3C8CB49}" presName="text_1" presStyleLbl="node1" presStyleIdx="0" presStyleCnt="5">
        <dgm:presLayoutVars>
          <dgm:bulletEnabled val="1"/>
        </dgm:presLayoutVars>
      </dgm:prSet>
      <dgm:spPr/>
    </dgm:pt>
    <dgm:pt modelId="{69B470AD-FF53-4A85-949C-3A03A4F8B2BE}" type="pres">
      <dgm:prSet presAssocID="{B2030DBA-3BF1-4D8E-B36B-6BB4A3C8CB49}" presName="accent_1" presStyleCnt="0"/>
      <dgm:spPr/>
    </dgm:pt>
    <dgm:pt modelId="{D2BB274F-9116-4D54-BF3E-02FB296FDAD5}" type="pres">
      <dgm:prSet presAssocID="{B2030DBA-3BF1-4D8E-B36B-6BB4A3C8CB49}" presName="accentRepeatNode" presStyleLbl="solidFgAcc1" presStyleIdx="0" presStyleCnt="5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185F0ECE-D020-4384-AC85-E18A5DA4CD04}" type="pres">
      <dgm:prSet presAssocID="{7D2953EC-947B-4923-9A2E-1A38F0031B98}" presName="text_2" presStyleLbl="node1" presStyleIdx="1" presStyleCnt="5">
        <dgm:presLayoutVars>
          <dgm:bulletEnabled val="1"/>
        </dgm:presLayoutVars>
      </dgm:prSet>
      <dgm:spPr/>
    </dgm:pt>
    <dgm:pt modelId="{05F5E2B5-DF03-4037-A959-30FCE3101DC7}" type="pres">
      <dgm:prSet presAssocID="{7D2953EC-947B-4923-9A2E-1A38F0031B98}" presName="accent_2" presStyleCnt="0"/>
      <dgm:spPr/>
    </dgm:pt>
    <dgm:pt modelId="{8D672E10-F9D3-4986-B835-E4D77F60A23F}" type="pres">
      <dgm:prSet presAssocID="{7D2953EC-947B-4923-9A2E-1A38F0031B98}" presName="accentRepeatNode" presStyleLbl="solidFgAcc1" presStyleIdx="1" presStyleCnt="5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29343CFE-3549-4883-8495-478EF498E02D}" type="pres">
      <dgm:prSet presAssocID="{D99670DC-0CA1-4BB2-B9DA-64261FAB2C10}" presName="text_3" presStyleLbl="node1" presStyleIdx="2" presStyleCnt="5">
        <dgm:presLayoutVars>
          <dgm:bulletEnabled val="1"/>
        </dgm:presLayoutVars>
      </dgm:prSet>
      <dgm:spPr/>
    </dgm:pt>
    <dgm:pt modelId="{AE494C93-CE2B-42D2-8B92-42081B92C38C}" type="pres">
      <dgm:prSet presAssocID="{D99670DC-0CA1-4BB2-B9DA-64261FAB2C10}" presName="accent_3" presStyleCnt="0"/>
      <dgm:spPr/>
    </dgm:pt>
    <dgm:pt modelId="{310C0FB6-E8BE-4B23-8DD6-85EAEDAF7CA0}" type="pres">
      <dgm:prSet presAssocID="{D99670DC-0CA1-4BB2-B9DA-64261FAB2C10}" presName="accentRepeatNode" presStyleLbl="solidFgAcc1" presStyleIdx="2" presStyleCnt="5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104443A1-D9A0-4A28-8464-7ABB2561B882}" type="pres">
      <dgm:prSet presAssocID="{29CBAC07-0BF1-4037-AA84-4AC7258AD017}" presName="text_4" presStyleLbl="node1" presStyleIdx="3" presStyleCnt="5">
        <dgm:presLayoutVars>
          <dgm:bulletEnabled val="1"/>
        </dgm:presLayoutVars>
      </dgm:prSet>
      <dgm:spPr/>
    </dgm:pt>
    <dgm:pt modelId="{AE8DC40C-EB05-419B-8E41-F4A13271E087}" type="pres">
      <dgm:prSet presAssocID="{29CBAC07-0BF1-4037-AA84-4AC7258AD017}" presName="accent_4" presStyleCnt="0"/>
      <dgm:spPr/>
    </dgm:pt>
    <dgm:pt modelId="{4550EA0F-B122-4784-86B8-F19BB2BF248D}" type="pres">
      <dgm:prSet presAssocID="{29CBAC07-0BF1-4037-AA84-4AC7258AD017}" presName="accentRepeatNode" presStyleLbl="solidFgAcc1" presStyleIdx="3" presStyleCnt="5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CCF48CFC-F2F6-49ED-9527-3EF1D17CFC60}" type="pres">
      <dgm:prSet presAssocID="{C71AA5AA-C646-42AD-98BC-DE212EB85FB6}" presName="text_5" presStyleLbl="node1" presStyleIdx="4" presStyleCnt="5">
        <dgm:presLayoutVars>
          <dgm:bulletEnabled val="1"/>
        </dgm:presLayoutVars>
      </dgm:prSet>
      <dgm:spPr/>
    </dgm:pt>
    <dgm:pt modelId="{DFA695C9-FBD3-469E-80B4-5DA5883E8922}" type="pres">
      <dgm:prSet presAssocID="{C71AA5AA-C646-42AD-98BC-DE212EB85FB6}" presName="accent_5" presStyleCnt="0"/>
      <dgm:spPr/>
    </dgm:pt>
    <dgm:pt modelId="{68327799-82CE-4E8D-BA5F-F58D8DAD7603}" type="pres">
      <dgm:prSet presAssocID="{C71AA5AA-C646-42AD-98BC-DE212EB85FB6}" presName="accentRepeatNode" presStyleLbl="solidFgAcc1" presStyleIdx="4" presStyleCnt="5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</dgm:ptLst>
  <dgm:cxnLst>
    <dgm:cxn modelId="{9B34391F-671A-4E68-872D-C0332DBDCE69}" type="presOf" srcId="{5DFA4D04-D02A-4CF0-B138-20E7A794DF3E}" destId="{A6001A9F-5111-4A43-975C-155C942E17C6}" srcOrd="0" destOrd="0" presId="urn:microsoft.com/office/officeart/2008/layout/VerticalCurvedList"/>
    <dgm:cxn modelId="{89A60826-E2AD-4DC4-98B0-B9FD9551A6C6}" type="presOf" srcId="{1A5323FC-902C-4096-999D-806BF602D9FF}" destId="{54C7D43B-5CB5-4867-A318-3A8273C513C2}" srcOrd="0" destOrd="0" presId="urn:microsoft.com/office/officeart/2008/layout/VerticalCurvedList"/>
    <dgm:cxn modelId="{0A425527-78EE-4CDC-AF17-66B81D1F96E2}" srcId="{5DFA4D04-D02A-4CF0-B138-20E7A794DF3E}" destId="{B2030DBA-3BF1-4D8E-B36B-6BB4A3C8CB49}" srcOrd="0" destOrd="0" parTransId="{728C9037-2FC1-4E6E-99E5-47828279CECB}" sibTransId="{1A5323FC-902C-4096-999D-806BF602D9FF}"/>
    <dgm:cxn modelId="{AC0B192E-3F1E-4A63-8D9A-6F2AC11C2F27}" type="presOf" srcId="{D99670DC-0CA1-4BB2-B9DA-64261FAB2C10}" destId="{29343CFE-3549-4883-8495-478EF498E02D}" srcOrd="0" destOrd="0" presId="urn:microsoft.com/office/officeart/2008/layout/VerticalCurvedList"/>
    <dgm:cxn modelId="{AB02C338-0957-426F-A7A0-6756118E803C}" type="presOf" srcId="{C71AA5AA-C646-42AD-98BC-DE212EB85FB6}" destId="{CCF48CFC-F2F6-49ED-9527-3EF1D17CFC60}" srcOrd="0" destOrd="0" presId="urn:microsoft.com/office/officeart/2008/layout/VerticalCurvedList"/>
    <dgm:cxn modelId="{01DCDF73-E1BA-4529-A8FD-5D5F1D26427A}" type="presOf" srcId="{7D2953EC-947B-4923-9A2E-1A38F0031B98}" destId="{185F0ECE-D020-4384-AC85-E18A5DA4CD04}" srcOrd="0" destOrd="0" presId="urn:microsoft.com/office/officeart/2008/layout/VerticalCurvedList"/>
    <dgm:cxn modelId="{68483782-4A2D-4B92-B10A-C6CF45575889}" type="presOf" srcId="{B2030DBA-3BF1-4D8E-B36B-6BB4A3C8CB49}" destId="{79CF79F2-B0D5-4AFA-AA4C-9D840CCE4E60}" srcOrd="0" destOrd="0" presId="urn:microsoft.com/office/officeart/2008/layout/VerticalCurvedList"/>
    <dgm:cxn modelId="{BBCAB986-618A-431D-A2A6-0C1052A4D13B}" srcId="{5DFA4D04-D02A-4CF0-B138-20E7A794DF3E}" destId="{29CBAC07-0BF1-4037-AA84-4AC7258AD017}" srcOrd="3" destOrd="0" parTransId="{3CEE184D-F104-41FE-AFB3-ACAABCBC90F7}" sibTransId="{C742AA59-2E40-4334-9CF1-719096A04467}"/>
    <dgm:cxn modelId="{F4BC3AB7-8CBA-4F4B-8643-7E8BB847C6AE}" srcId="{5DFA4D04-D02A-4CF0-B138-20E7A794DF3E}" destId="{C71AA5AA-C646-42AD-98BC-DE212EB85FB6}" srcOrd="4" destOrd="0" parTransId="{4E1E3D9E-8932-4ACA-972E-BE2FDF40621A}" sibTransId="{3C2D45E6-0DF3-4470-A8EF-A1EEB97AB0AB}"/>
    <dgm:cxn modelId="{09C068DD-A18D-4AA1-953B-931C68623EDA}" type="presOf" srcId="{29CBAC07-0BF1-4037-AA84-4AC7258AD017}" destId="{104443A1-D9A0-4A28-8464-7ABB2561B882}" srcOrd="0" destOrd="0" presId="urn:microsoft.com/office/officeart/2008/layout/VerticalCurvedList"/>
    <dgm:cxn modelId="{16E427E4-A011-48B6-8A02-0D96C30B6EA9}" srcId="{5DFA4D04-D02A-4CF0-B138-20E7A794DF3E}" destId="{D99670DC-0CA1-4BB2-B9DA-64261FAB2C10}" srcOrd="2" destOrd="0" parTransId="{D5DDE2A9-D199-486E-8BCB-F4D90E1665FE}" sibTransId="{A8F6CC19-CC7A-4380-942B-95BB7CAD6B28}"/>
    <dgm:cxn modelId="{088288E6-1BA5-4BDC-983F-726FA55A412C}" srcId="{5DFA4D04-D02A-4CF0-B138-20E7A794DF3E}" destId="{7D2953EC-947B-4923-9A2E-1A38F0031B98}" srcOrd="1" destOrd="0" parTransId="{51BD1F3C-6AD8-4719-842C-9B3F65CD82BA}" sibTransId="{05A64880-DFC6-4348-B3E2-4388768FDCA2}"/>
    <dgm:cxn modelId="{F1C5719E-F759-485E-96B9-245CE737973D}" type="presParOf" srcId="{A6001A9F-5111-4A43-975C-155C942E17C6}" destId="{1A2E3709-919C-45D2-A296-79C52695A18C}" srcOrd="0" destOrd="0" presId="urn:microsoft.com/office/officeart/2008/layout/VerticalCurvedList"/>
    <dgm:cxn modelId="{10689E91-CE81-48BA-A798-AE7695077820}" type="presParOf" srcId="{1A2E3709-919C-45D2-A296-79C52695A18C}" destId="{55D621DB-8C12-4084-8A95-A10E5BFD55B4}" srcOrd="0" destOrd="0" presId="urn:microsoft.com/office/officeart/2008/layout/VerticalCurvedList"/>
    <dgm:cxn modelId="{7B9BDD7E-1CDD-4285-BD06-9BEB2E3D9999}" type="presParOf" srcId="{55D621DB-8C12-4084-8A95-A10E5BFD55B4}" destId="{138AE8FA-7738-4BFF-BFDF-A8E742FD1AA5}" srcOrd="0" destOrd="0" presId="urn:microsoft.com/office/officeart/2008/layout/VerticalCurvedList"/>
    <dgm:cxn modelId="{83375CBA-2C70-419C-9DCD-C29B3BAECBD9}" type="presParOf" srcId="{55D621DB-8C12-4084-8A95-A10E5BFD55B4}" destId="{54C7D43B-5CB5-4867-A318-3A8273C513C2}" srcOrd="1" destOrd="0" presId="urn:microsoft.com/office/officeart/2008/layout/VerticalCurvedList"/>
    <dgm:cxn modelId="{2AED67F1-2320-4300-88FC-6D08474C59E8}" type="presParOf" srcId="{55D621DB-8C12-4084-8A95-A10E5BFD55B4}" destId="{BC8B2886-45AE-4605-AB6D-7976EFDCCCA6}" srcOrd="2" destOrd="0" presId="urn:microsoft.com/office/officeart/2008/layout/VerticalCurvedList"/>
    <dgm:cxn modelId="{FFFE1BF7-4116-4C5B-B080-EA1873B88B09}" type="presParOf" srcId="{55D621DB-8C12-4084-8A95-A10E5BFD55B4}" destId="{CA33AB92-DFA0-46B4-8676-1995EC4B628F}" srcOrd="3" destOrd="0" presId="urn:microsoft.com/office/officeart/2008/layout/VerticalCurvedList"/>
    <dgm:cxn modelId="{ADA03BD7-3BAF-4232-BD75-8CA3BA7C8F0B}" type="presParOf" srcId="{1A2E3709-919C-45D2-A296-79C52695A18C}" destId="{79CF79F2-B0D5-4AFA-AA4C-9D840CCE4E60}" srcOrd="1" destOrd="0" presId="urn:microsoft.com/office/officeart/2008/layout/VerticalCurvedList"/>
    <dgm:cxn modelId="{A81DD59A-1630-452E-B7FE-4002F6279EF7}" type="presParOf" srcId="{1A2E3709-919C-45D2-A296-79C52695A18C}" destId="{69B470AD-FF53-4A85-949C-3A03A4F8B2BE}" srcOrd="2" destOrd="0" presId="urn:microsoft.com/office/officeart/2008/layout/VerticalCurvedList"/>
    <dgm:cxn modelId="{B40BAEE2-D7F6-4DB6-8BEE-9A360F51090C}" type="presParOf" srcId="{69B470AD-FF53-4A85-949C-3A03A4F8B2BE}" destId="{D2BB274F-9116-4D54-BF3E-02FB296FDAD5}" srcOrd="0" destOrd="0" presId="urn:microsoft.com/office/officeart/2008/layout/VerticalCurvedList"/>
    <dgm:cxn modelId="{328EB825-DA85-49E4-8879-ED527608100C}" type="presParOf" srcId="{1A2E3709-919C-45D2-A296-79C52695A18C}" destId="{185F0ECE-D020-4384-AC85-E18A5DA4CD04}" srcOrd="3" destOrd="0" presId="urn:microsoft.com/office/officeart/2008/layout/VerticalCurvedList"/>
    <dgm:cxn modelId="{08D0A056-678B-416C-87E2-32B3A78E75F0}" type="presParOf" srcId="{1A2E3709-919C-45D2-A296-79C52695A18C}" destId="{05F5E2B5-DF03-4037-A959-30FCE3101DC7}" srcOrd="4" destOrd="0" presId="urn:microsoft.com/office/officeart/2008/layout/VerticalCurvedList"/>
    <dgm:cxn modelId="{63A0296E-95C5-4CB5-9226-035A3AF02B8A}" type="presParOf" srcId="{05F5E2B5-DF03-4037-A959-30FCE3101DC7}" destId="{8D672E10-F9D3-4986-B835-E4D77F60A23F}" srcOrd="0" destOrd="0" presId="urn:microsoft.com/office/officeart/2008/layout/VerticalCurvedList"/>
    <dgm:cxn modelId="{C9EB3AD2-E8F5-41F7-A118-5D8AA753A7E8}" type="presParOf" srcId="{1A2E3709-919C-45D2-A296-79C52695A18C}" destId="{29343CFE-3549-4883-8495-478EF498E02D}" srcOrd="5" destOrd="0" presId="urn:microsoft.com/office/officeart/2008/layout/VerticalCurvedList"/>
    <dgm:cxn modelId="{0276F472-9C2E-4C3E-8EEA-04A7A213D697}" type="presParOf" srcId="{1A2E3709-919C-45D2-A296-79C52695A18C}" destId="{AE494C93-CE2B-42D2-8B92-42081B92C38C}" srcOrd="6" destOrd="0" presId="urn:microsoft.com/office/officeart/2008/layout/VerticalCurvedList"/>
    <dgm:cxn modelId="{E60A15AF-CCD0-4472-9F0E-28D30B52D96F}" type="presParOf" srcId="{AE494C93-CE2B-42D2-8B92-42081B92C38C}" destId="{310C0FB6-E8BE-4B23-8DD6-85EAEDAF7CA0}" srcOrd="0" destOrd="0" presId="urn:microsoft.com/office/officeart/2008/layout/VerticalCurvedList"/>
    <dgm:cxn modelId="{A3990C0A-FFA1-4B40-85AE-0F2DB0DE1E39}" type="presParOf" srcId="{1A2E3709-919C-45D2-A296-79C52695A18C}" destId="{104443A1-D9A0-4A28-8464-7ABB2561B882}" srcOrd="7" destOrd="0" presId="urn:microsoft.com/office/officeart/2008/layout/VerticalCurvedList"/>
    <dgm:cxn modelId="{20335BA2-5B91-465D-9D17-16A5F9C4E39A}" type="presParOf" srcId="{1A2E3709-919C-45D2-A296-79C52695A18C}" destId="{AE8DC40C-EB05-419B-8E41-F4A13271E087}" srcOrd="8" destOrd="0" presId="urn:microsoft.com/office/officeart/2008/layout/VerticalCurvedList"/>
    <dgm:cxn modelId="{D588F609-AD53-411C-9C21-B0C98AEA630F}" type="presParOf" srcId="{AE8DC40C-EB05-419B-8E41-F4A13271E087}" destId="{4550EA0F-B122-4784-86B8-F19BB2BF248D}" srcOrd="0" destOrd="0" presId="urn:microsoft.com/office/officeart/2008/layout/VerticalCurvedList"/>
    <dgm:cxn modelId="{8D698890-ECFE-4774-B8B0-F367096988D3}" type="presParOf" srcId="{1A2E3709-919C-45D2-A296-79C52695A18C}" destId="{CCF48CFC-F2F6-49ED-9527-3EF1D17CFC60}" srcOrd="9" destOrd="0" presId="urn:microsoft.com/office/officeart/2008/layout/VerticalCurvedList"/>
    <dgm:cxn modelId="{4EBABD69-9E46-464E-B56A-ECBCE8DD7B6E}" type="presParOf" srcId="{1A2E3709-919C-45D2-A296-79C52695A18C}" destId="{DFA695C9-FBD3-469E-80B4-5DA5883E8922}" srcOrd="10" destOrd="0" presId="urn:microsoft.com/office/officeart/2008/layout/VerticalCurvedList"/>
    <dgm:cxn modelId="{4EDF0287-1B5F-4BEE-AF9F-490364077D65}" type="presParOf" srcId="{DFA695C9-FBD3-469E-80B4-5DA5883E8922}" destId="{68327799-82CE-4E8D-BA5F-F58D8DAD760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7D43B-5CB5-4867-A318-3A8273C513C2}">
      <dsp:nvSpPr>
        <dsp:cNvPr id="0" name=""/>
        <dsp:cNvSpPr/>
      </dsp:nvSpPr>
      <dsp:spPr>
        <a:xfrm>
          <a:off x="-7350386" y="-1123400"/>
          <a:ext cx="8746805" cy="8746805"/>
        </a:xfrm>
        <a:prstGeom prst="blockArc">
          <a:avLst>
            <a:gd name="adj1" fmla="val 18900000"/>
            <a:gd name="adj2" fmla="val 2700000"/>
            <a:gd name="adj3" fmla="val 24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F79F2-B0D5-4AFA-AA4C-9D840CCE4E60}">
      <dsp:nvSpPr>
        <dsp:cNvPr id="0" name=""/>
        <dsp:cNvSpPr/>
      </dsp:nvSpPr>
      <dsp:spPr>
        <a:xfrm>
          <a:off x="609639" y="406120"/>
          <a:ext cx="8526963" cy="81276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5129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altLang="en-US" sz="2600" kern="1200" dirty="0"/>
            <a:t>CHƯƠNG 0: CÁC THÀNH VIÊN TRONG NHÓM </a:t>
          </a:r>
          <a:endParaRPr lang="en-US" altLang="en-US" sz="2600" kern="1200" dirty="0"/>
        </a:p>
      </dsp:txBody>
      <dsp:txXfrm>
        <a:off x="609639" y="406120"/>
        <a:ext cx="8526963" cy="812760"/>
      </dsp:txXfrm>
    </dsp:sp>
    <dsp:sp modelId="{D2BB274F-9116-4D54-BF3E-02FB296FDAD5}">
      <dsp:nvSpPr>
        <dsp:cNvPr id="0" name=""/>
        <dsp:cNvSpPr/>
      </dsp:nvSpPr>
      <dsp:spPr>
        <a:xfrm>
          <a:off x="101664" y="304525"/>
          <a:ext cx="1015950" cy="101595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F0ECE-D020-4384-AC85-E18A5DA4CD04}">
      <dsp:nvSpPr>
        <dsp:cNvPr id="0" name=""/>
        <dsp:cNvSpPr/>
      </dsp:nvSpPr>
      <dsp:spPr>
        <a:xfrm>
          <a:off x="1192040" y="1624870"/>
          <a:ext cx="7944563" cy="81276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512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altLang="en-US" sz="2800" kern="1200" dirty="0"/>
            <a:t>CHƯƠNG 1: GIAO DIỆN TRÒ CHƠI</a:t>
          </a:r>
          <a:endParaRPr lang="en-US" altLang="en-US" sz="2800" kern="1200" dirty="0"/>
        </a:p>
      </dsp:txBody>
      <dsp:txXfrm>
        <a:off x="1192040" y="1624870"/>
        <a:ext cx="7944563" cy="812760"/>
      </dsp:txXfrm>
    </dsp:sp>
    <dsp:sp modelId="{8D672E10-F9D3-4986-B835-E4D77F60A23F}">
      <dsp:nvSpPr>
        <dsp:cNvPr id="0" name=""/>
        <dsp:cNvSpPr/>
      </dsp:nvSpPr>
      <dsp:spPr>
        <a:xfrm>
          <a:off x="684064" y="1523275"/>
          <a:ext cx="1015950" cy="101595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343CFE-3549-4883-8495-478EF498E02D}">
      <dsp:nvSpPr>
        <dsp:cNvPr id="0" name=""/>
        <dsp:cNvSpPr/>
      </dsp:nvSpPr>
      <dsp:spPr>
        <a:xfrm>
          <a:off x="1370790" y="2843621"/>
          <a:ext cx="7765813" cy="81276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512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altLang="en-US" sz="2800" kern="1200" dirty="0"/>
            <a:t>CHƯƠNG 2: CÁC CHỨC NĂNG GAME </a:t>
          </a:r>
          <a:endParaRPr lang="en-US" altLang="en-US" sz="2800" kern="1200" dirty="0"/>
        </a:p>
      </dsp:txBody>
      <dsp:txXfrm>
        <a:off x="1370790" y="2843621"/>
        <a:ext cx="7765813" cy="812760"/>
      </dsp:txXfrm>
    </dsp:sp>
    <dsp:sp modelId="{310C0FB6-E8BE-4B23-8DD6-85EAEDAF7CA0}">
      <dsp:nvSpPr>
        <dsp:cNvPr id="0" name=""/>
        <dsp:cNvSpPr/>
      </dsp:nvSpPr>
      <dsp:spPr>
        <a:xfrm>
          <a:off x="862814" y="2742026"/>
          <a:ext cx="1015950" cy="101595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443A1-D9A0-4A28-8464-7ABB2561B882}">
      <dsp:nvSpPr>
        <dsp:cNvPr id="0" name=""/>
        <dsp:cNvSpPr/>
      </dsp:nvSpPr>
      <dsp:spPr>
        <a:xfrm>
          <a:off x="1192040" y="4062372"/>
          <a:ext cx="7944563" cy="81276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512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altLang="en-US" sz="2800" kern="1200" dirty="0"/>
            <a:t>CHƯƠNG 3: MÃ NGUỒN ĐỒ ÁN </a:t>
          </a:r>
          <a:endParaRPr lang="en-US" altLang="en-US" sz="2800" kern="1200" dirty="0"/>
        </a:p>
      </dsp:txBody>
      <dsp:txXfrm>
        <a:off x="1192040" y="4062372"/>
        <a:ext cx="7944563" cy="812760"/>
      </dsp:txXfrm>
    </dsp:sp>
    <dsp:sp modelId="{4550EA0F-B122-4784-86B8-F19BB2BF248D}">
      <dsp:nvSpPr>
        <dsp:cNvPr id="0" name=""/>
        <dsp:cNvSpPr/>
      </dsp:nvSpPr>
      <dsp:spPr>
        <a:xfrm>
          <a:off x="684064" y="3960777"/>
          <a:ext cx="1015950" cy="101595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F48CFC-F2F6-49ED-9527-3EF1D17CFC60}">
      <dsp:nvSpPr>
        <dsp:cNvPr id="0" name=""/>
        <dsp:cNvSpPr/>
      </dsp:nvSpPr>
      <dsp:spPr>
        <a:xfrm>
          <a:off x="609639" y="5281123"/>
          <a:ext cx="8526963" cy="81276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512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altLang="en-US" sz="2800" kern="1200" dirty="0"/>
            <a:t>TÀI LIỆU THAM KHẢO</a:t>
          </a:r>
          <a:endParaRPr lang="en-US" altLang="en-US" sz="2800" kern="1200" dirty="0"/>
        </a:p>
      </dsp:txBody>
      <dsp:txXfrm>
        <a:off x="609639" y="5281123"/>
        <a:ext cx="8526963" cy="812760"/>
      </dsp:txXfrm>
    </dsp:sp>
    <dsp:sp modelId="{68327799-82CE-4E8D-BA5F-F58D8DAD7603}">
      <dsp:nvSpPr>
        <dsp:cNvPr id="0" name=""/>
        <dsp:cNvSpPr/>
      </dsp:nvSpPr>
      <dsp:spPr>
        <a:xfrm>
          <a:off x="101664" y="5179528"/>
          <a:ext cx="1015950" cy="101595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57F3F5-AEE5-4DC8-A4C7-FA90D2AF6BC4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CB9C2-70B2-4982-9575-5BD752240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91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CB9C2-70B2-4982-9575-5BD7522402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17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CB9C2-70B2-4982-9575-5BD7522402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54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CB9C2-70B2-4982-9575-5BD7522402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64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8BD4-25FB-40A6-8D61-FC3A08A67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160DC2-B0A2-45A5-B97F-1D5D1B3EF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42985-0293-4031-8AAE-AD0B997EE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0DBBB-6A79-4175-9FA0-6AE88F312D9C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71C86-D346-4709-952B-97EA7C70D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73F61-9541-4627-9381-06C540B45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4450-96ED-404F-BBF1-D2CE2053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3990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0860-0959-4F8F-95C7-A4CC42F5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156C70-A3AE-447A-95AC-21BADB1B6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BF941-71D5-4F6A-B9D5-F74959205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0DBBB-6A79-4175-9FA0-6AE88F312D9C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54A94-56C8-45E6-9295-DBDB4C540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9D0BA-33BC-4A43-9DD8-31D4A2B6E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4450-96ED-404F-BBF1-D2CE2053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0957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13D08E-565D-4E2E-925B-2358CDBF8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55178-D73F-46FA-8CDD-CE8CF5853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B30D7-B5E3-482D-B851-8F98B15A0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0DBBB-6A79-4175-9FA0-6AE88F312D9C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416A4-289A-443A-952F-92CBC13C7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468B0-EB6E-4C66-AB12-D25F18A0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4450-96ED-404F-BBF1-D2CE2053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068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E0E-4D5B-4F10-B95C-1649378A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C6233-2990-40F8-9A66-049BD8345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0ED9B-818B-42DA-B76D-6B7C086D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0DBBB-6A79-4175-9FA0-6AE88F312D9C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A94C6-8F15-4940-9E4B-1F26DEE8E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65DB7-64BF-4EDF-A580-0C5B4156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4450-96ED-404F-BBF1-D2CE2053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8328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84DCE-7D1B-4C90-AD9D-BA88F841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1B4BE-666E-46D8-B547-5A8E3694F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B6675-7E9E-4D08-8A6A-BEE1F007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0DBBB-6A79-4175-9FA0-6AE88F312D9C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D249A-41AD-40E4-A4FD-4F2D857D5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9E691-5478-450B-9A07-638AF9BF8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4450-96ED-404F-BBF1-D2CE2053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689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0375-FC03-4E54-ACBC-53E1B4F9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4ABE-21DA-4119-ACFD-1F10C5D04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20A6D-7769-4105-BCC2-D69CFFADC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20F99-12E1-45EE-B94D-E0641D5E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0DBBB-6A79-4175-9FA0-6AE88F312D9C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853A1-B9C4-493F-BA6A-0C634969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DB376-12FF-438F-888B-9E09530A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4450-96ED-404F-BBF1-D2CE2053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8951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04B9-8D41-4CAC-BD6A-7939E09A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C6DEC-9D75-4E0E-A5D3-0939A06D8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F2FE7-1A7A-4800-A9DF-92656B855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4EA56C-0BF0-4915-B339-B1DA0083A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B3072A-6204-48A6-8DC8-7226857186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820583-C912-40C6-8C55-7FDD5311D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0DBBB-6A79-4175-9FA0-6AE88F312D9C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13835B-3A22-4FCA-BB82-6EC9888E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94CBE2-BE63-4D50-98F0-7A57A5772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4450-96ED-404F-BBF1-D2CE2053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7127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836F4-E3EA-42F7-9F9B-5F817AB5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6B8C78-77F5-43A7-B20C-D1F0DA5F6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0DBBB-6A79-4175-9FA0-6AE88F312D9C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48B973-23C3-4489-8A99-4A1D48CB9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66D6D-74B2-43C1-A83D-9671C9E0A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4450-96ED-404F-BBF1-D2CE2053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7523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F9F31-6613-4F14-BF2F-12EDC2695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0DBBB-6A79-4175-9FA0-6AE88F312D9C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3E2031-F762-4A4B-8834-145CFD264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AB47F-1DD3-41E9-9199-5D50583B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4450-96ED-404F-BBF1-D2CE2053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7404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3F6A-2A5D-4F0F-A931-F261CDB48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812E5-D3E2-4E3B-ADA7-490FD2BB2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5B6D8-0519-4696-9E87-6E0A84945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421EB-7644-405F-9214-0DA86F77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0DBBB-6A79-4175-9FA0-6AE88F312D9C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0FDE27-93DB-4D78-B874-754C9C681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8C777-D6A7-4D72-BCE9-FBC61015B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4450-96ED-404F-BBF1-D2CE2053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6201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2FE6-854D-47F9-85A4-456E8F98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AE6A73-CC20-4B75-A0EB-F2A325D198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182-CA09-4415-BC88-37767A25F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DFF3E-9866-49A6-85A9-9561C0EE9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0DBBB-6A79-4175-9FA0-6AE88F312D9C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BE3BB-00CD-4759-8376-A48F0B63D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5255A-A892-4901-AB47-082D36D7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4450-96ED-404F-BBF1-D2CE2053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0154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2C39A5-4C3D-4FAA-A826-CF2E7887B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65BB8-9520-47B3-B722-B8CF0986E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5CD5B-E5D7-4CF3-B993-E8FA79DDEE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0DBBB-6A79-4175-9FA0-6AE88F312D9C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11055-778A-41CD-9FCA-DA255E7AB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4911A-A47E-4204-A6E2-15441E9BF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94450-96ED-404F-BBF1-D2CE2053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9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image" Target="../media/image23.png"/><Relationship Id="rId3" Type="http://schemas.openxmlformats.org/officeDocument/2006/relationships/slide" Target="slide19.xml"/><Relationship Id="rId7" Type="http://schemas.openxmlformats.org/officeDocument/2006/relationships/slide" Target="slide28.xml"/><Relationship Id="rId12" Type="http://schemas.openxmlformats.org/officeDocument/2006/relationships/hyperlink" Target="https://youtu.be/SKF68GF4eAw" TargetMode="External"/><Relationship Id="rId2" Type="http://schemas.openxmlformats.org/officeDocument/2006/relationships/slide" Target="slide21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4.xml"/><Relationship Id="rId11" Type="http://schemas.openxmlformats.org/officeDocument/2006/relationships/hyperlink" Target="https://drive.google.com/file/d/1dHP-N3ZHeuXze5EWRKQWJoFjjnGOFybr/view?usp=sharing" TargetMode="External"/><Relationship Id="rId5" Type="http://schemas.openxmlformats.org/officeDocument/2006/relationships/slide" Target="slide22.xml"/><Relationship Id="rId10" Type="http://schemas.openxmlformats.org/officeDocument/2006/relationships/slide" Target="slide37.xml"/><Relationship Id="rId4" Type="http://schemas.openxmlformats.org/officeDocument/2006/relationships/slide" Target="slide23.xml"/><Relationship Id="rId9" Type="http://schemas.openxmlformats.org/officeDocument/2006/relationships/slide" Target="slide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slide" Target="slide18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slide" Target="slide18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lK2W8MMLFs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9WeDQHi6sJs&amp;list=WL&amp;index=7" TargetMode="External"/><Relationship Id="rId5" Type="http://schemas.openxmlformats.org/officeDocument/2006/relationships/hyperlink" Target="https://www.youtube.com/watch?v=9gWIbhOudEk&amp;list=WL&amp;index=11" TargetMode="External"/><Relationship Id="rId4" Type="http://schemas.openxmlformats.org/officeDocument/2006/relationships/hyperlink" Target="https://www.youtube.com/watch?v=ZcXuXHFZNiQ&amp;fbclid=IwAR1dNM0z_FUouRcfPLLHltoNxg8o_FsLnXBN4Qlz7T0zDP0AOWK6Q9JhcG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slide" Target="slide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A7C6-22E7-44CE-B096-3127B219E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2103" y="1739587"/>
            <a:ext cx="9027794" cy="1097444"/>
          </a:xfrm>
        </p:spPr>
        <p:txBody>
          <a:bodyPr anchor="ctr">
            <a:normAutofit fontScale="90000"/>
          </a:bodyPr>
          <a:lstStyle/>
          <a:p>
            <a:r>
              <a:rPr lang="vi-VN" sz="4800" b="1" dirty="0"/>
              <a:t>BÁO CÁO ĐỒ ÁN CARO</a:t>
            </a:r>
            <a:br>
              <a:rPr lang="vi-VN" sz="4800" b="1" dirty="0"/>
            </a:br>
            <a:r>
              <a:rPr lang="vi-VN" sz="4800" b="1" dirty="0"/>
              <a:t>NHÓM 25 </a:t>
            </a:r>
            <a:endParaRPr lang="en-US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A0ABD-CA2F-4A1D-BF89-4924BDA23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3256" y="3092335"/>
            <a:ext cx="7905488" cy="1490004"/>
          </a:xfrm>
          <a:noFill/>
        </p:spPr>
        <p:txBody>
          <a:bodyPr anchor="ctr">
            <a:normAutofit/>
          </a:bodyPr>
          <a:lstStyle/>
          <a:p>
            <a:r>
              <a:rPr lang="vi-VN" sz="2000" dirty="0">
                <a:latin typeface="+mj-lt"/>
              </a:rPr>
              <a:t>Môn: Nhập Môn Lập Trình</a:t>
            </a:r>
          </a:p>
          <a:p>
            <a:r>
              <a:rPr lang="vi-VN" sz="2000" dirty="0">
                <a:latin typeface="+mj-lt"/>
              </a:rPr>
              <a:t>Lớp: 20CTT3</a:t>
            </a:r>
          </a:p>
          <a:p>
            <a:r>
              <a:rPr lang="vi-VN" sz="2000" dirty="0">
                <a:latin typeface="+mj-lt"/>
              </a:rPr>
              <a:t>Giáo viên hướng dẫn: Thầy Trương Toàn Thịnh</a:t>
            </a:r>
            <a:endParaRPr lang="en-US" sz="2000" dirty="0">
              <a:latin typeface="+mj-lt"/>
            </a:endParaRPr>
          </a:p>
        </p:txBody>
      </p:sp>
      <p:pic>
        <p:nvPicPr>
          <p:cNvPr id="1026" name="Picture 2" descr="Logo trường Đại học Khoa học Tự nhiên – Đại học Quốc gia TP. Hồ Chí Minh |  ĐẠI PHÚC">
            <a:extLst>
              <a:ext uri="{FF2B5EF4-FFF2-40B4-BE49-F238E27FC236}">
                <a16:creationId xmlns:a16="http://schemas.microsoft.com/office/drawing/2014/main" id="{D794EA50-BA5A-48AE-9312-07AAE72C9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395" y="292010"/>
            <a:ext cx="848128" cy="70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BFEC3B-5F65-4A6C-960B-21FBBC148F77}"/>
              </a:ext>
            </a:extLst>
          </p:cNvPr>
          <p:cNvSpPr txBox="1"/>
          <p:nvPr/>
        </p:nvSpPr>
        <p:spPr>
          <a:xfrm>
            <a:off x="8764858" y="6266986"/>
            <a:ext cx="450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Thành phố Hồ Chí Minh-2020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01121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0A0EE77-6384-4D7A-8187-0C701831B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game</a:t>
            </a:r>
          </a:p>
        </p:txBody>
      </p:sp>
      <p:pic>
        <p:nvPicPr>
          <p:cNvPr id="5" name="Chỗ dành sẵn cho Nội dung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FD71C663-D6BC-425B-8F49-383C05D55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214" y="1508608"/>
            <a:ext cx="10004586" cy="4984267"/>
          </a:xfrm>
        </p:spPr>
      </p:pic>
    </p:spTree>
    <p:extLst>
      <p:ext uri="{BB962C8B-B14F-4D97-AF65-F5344CB8AC3E}">
        <p14:creationId xmlns:p14="http://schemas.microsoft.com/office/powerpoint/2010/main" val="12651645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54C515D-AB80-495D-86ED-1596C66A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B35BEA7F-94BB-4DBE-B1FE-68F15DB0A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4891" y="1825625"/>
            <a:ext cx="8822218" cy="4351338"/>
          </a:xfrm>
        </p:spPr>
      </p:pic>
    </p:spTree>
    <p:extLst>
      <p:ext uri="{BB962C8B-B14F-4D97-AF65-F5344CB8AC3E}">
        <p14:creationId xmlns:p14="http://schemas.microsoft.com/office/powerpoint/2010/main" val="71000694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8A3249E-E32F-445D-8770-EBA0B784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9CC26DDC-3609-436F-B66D-05E9B3F76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4891" y="1825625"/>
            <a:ext cx="8822218" cy="4351338"/>
          </a:xfrm>
        </p:spPr>
      </p:pic>
    </p:spTree>
    <p:extLst>
      <p:ext uri="{BB962C8B-B14F-4D97-AF65-F5344CB8AC3E}">
        <p14:creationId xmlns:p14="http://schemas.microsoft.com/office/powerpoint/2010/main" val="167383583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96D67AC-11DE-4220-833D-12C58CD8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endParaRPr lang="en-US" dirty="0"/>
          </a:p>
        </p:txBody>
      </p:sp>
      <p:pic>
        <p:nvPicPr>
          <p:cNvPr id="5" name="Chỗ dành sẵn cho Nội dung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6E8A84E5-42CE-4008-B5D6-DB910992D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530" y="1825625"/>
            <a:ext cx="8686939" cy="4351338"/>
          </a:xfrm>
        </p:spPr>
      </p:pic>
    </p:spTree>
    <p:extLst>
      <p:ext uri="{BB962C8B-B14F-4D97-AF65-F5344CB8AC3E}">
        <p14:creationId xmlns:p14="http://schemas.microsoft.com/office/powerpoint/2010/main" val="359047158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4396456-699C-459B-AE40-D21A5A8E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D5142BB5-B773-4C53-B6A4-043F96D71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7411" y="1825625"/>
            <a:ext cx="6757178" cy="4351338"/>
          </a:xfrm>
        </p:spPr>
      </p:pic>
    </p:spTree>
    <p:extLst>
      <p:ext uri="{BB962C8B-B14F-4D97-AF65-F5344CB8AC3E}">
        <p14:creationId xmlns:p14="http://schemas.microsoft.com/office/powerpoint/2010/main" val="212391347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ED094AC-64B0-4330-8A95-108FC493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Hiệu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ứng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thắng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thua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hòa</a:t>
            </a:r>
            <a:endParaRPr lang="en-US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BC19A4AB-A79E-4632-A343-E53CE8F12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6727" y="1825625"/>
            <a:ext cx="6678546" cy="4351338"/>
          </a:xfrm>
        </p:spPr>
      </p:pic>
    </p:spTree>
    <p:extLst>
      <p:ext uri="{BB962C8B-B14F-4D97-AF65-F5344CB8AC3E}">
        <p14:creationId xmlns:p14="http://schemas.microsoft.com/office/powerpoint/2010/main" val="102243916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ỗ dành sẵn cho Nội dung 5" descr="Ảnh có chứa văn bản&#10;&#10;Mô tả được tạo tự động">
            <a:extLst>
              <a:ext uri="{FF2B5EF4-FFF2-40B4-BE49-F238E27FC236}">
                <a16:creationId xmlns:a16="http://schemas.microsoft.com/office/drawing/2014/main" id="{4645A55D-343F-447C-95A5-A6CB7243F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412" y="1825625"/>
            <a:ext cx="6651176" cy="4351338"/>
          </a:xfrm>
        </p:spPr>
      </p:pic>
      <p:sp>
        <p:nvSpPr>
          <p:cNvPr id="4" name="Tiêu đề 1">
            <a:extLst>
              <a:ext uri="{FF2B5EF4-FFF2-40B4-BE49-F238E27FC236}">
                <a16:creationId xmlns:a16="http://schemas.microsoft.com/office/drawing/2014/main" id="{D26A353F-92C3-470A-ADC5-25EC27E2C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Hiệu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ứng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thắng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thua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hòa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9960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CF1579BB-FA65-42D8-80C1-045B92AB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85"/>
            <a:ext cx="10515600" cy="1025012"/>
          </a:xfrm>
        </p:spPr>
        <p:txBody>
          <a:bodyPr>
            <a:normAutofit/>
          </a:bodyPr>
          <a:lstStyle/>
          <a:p>
            <a:pPr lvl="0"/>
            <a:r>
              <a:rPr lang="vi-VN" altLang="en-US" b="1" dirty="0"/>
              <a:t>CHƯƠNG 2: CÁC CHỨC NĂNG GAME </a:t>
            </a:r>
            <a:endParaRPr lang="en-US" altLang="en-US" b="1" dirty="0"/>
          </a:p>
        </p:txBody>
      </p:sp>
      <p:pic>
        <p:nvPicPr>
          <p:cNvPr id="5" name="Hình ảnh 30">
            <a:extLst>
              <a:ext uri="{FF2B5EF4-FFF2-40B4-BE49-F238E27FC236}">
                <a16:creationId xmlns:a16="http://schemas.microsoft.com/office/drawing/2014/main" id="{6F31A040-D710-411D-B672-136743E0F9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325" y="1905802"/>
            <a:ext cx="7077075" cy="3525716"/>
          </a:xfrm>
          <a:prstGeom prst="rect">
            <a:avLst/>
          </a:prstGeom>
          <a:noFill/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F823AEF3-EC2D-47E2-8D12-20DE4B4ED05A}"/>
              </a:ext>
            </a:extLst>
          </p:cNvPr>
          <p:cNvSpPr txBox="1">
            <a:spLocks/>
          </p:cNvSpPr>
          <p:nvPr/>
        </p:nvSpPr>
        <p:spPr>
          <a:xfrm>
            <a:off x="7137400" y="689282"/>
            <a:ext cx="5054600" cy="6135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3600" b="1" dirty="0"/>
              <a:t>NEW GAME</a:t>
            </a:r>
            <a:r>
              <a:rPr lang="en-US" sz="3600" dirty="0"/>
              <a:t>: </a:t>
            </a:r>
            <a:r>
              <a:rPr lang="en-US" sz="3600" dirty="0" err="1"/>
              <a:t>Trò</a:t>
            </a:r>
            <a:r>
              <a:rPr lang="en-US" sz="3600" dirty="0"/>
              <a:t> </a:t>
            </a:r>
            <a:r>
              <a:rPr lang="en-US" sz="3600" dirty="0" err="1"/>
              <a:t>chơi</a:t>
            </a:r>
            <a:r>
              <a:rPr lang="en-US" sz="3600" dirty="0"/>
              <a:t> </a:t>
            </a:r>
            <a:r>
              <a:rPr lang="en-US" sz="3600" dirty="0" err="1"/>
              <a:t>mới</a:t>
            </a:r>
            <a:endParaRPr lang="en-US" sz="3600" dirty="0"/>
          </a:p>
          <a:p>
            <a:pPr lvl="0"/>
            <a:r>
              <a:rPr lang="en-US" sz="3600" b="1" dirty="0"/>
              <a:t>LOAD GAME</a:t>
            </a:r>
            <a:r>
              <a:rPr lang="en-US" sz="3600" dirty="0"/>
              <a:t>: </a:t>
            </a:r>
            <a:r>
              <a:rPr lang="en-US" sz="3600" dirty="0" err="1"/>
              <a:t>Mở</a:t>
            </a:r>
            <a:r>
              <a:rPr lang="en-US" sz="3600" dirty="0"/>
              <a:t> </a:t>
            </a:r>
            <a:r>
              <a:rPr lang="en-US" sz="3600" dirty="0" err="1"/>
              <a:t>trò</a:t>
            </a:r>
            <a:r>
              <a:rPr lang="en-US" sz="3600" dirty="0"/>
              <a:t> </a:t>
            </a:r>
            <a:r>
              <a:rPr lang="en-US" sz="3600" dirty="0" err="1"/>
              <a:t>chơi</a:t>
            </a:r>
            <a:r>
              <a:rPr lang="en-US" sz="3600" dirty="0"/>
              <a:t> </a:t>
            </a:r>
            <a:r>
              <a:rPr lang="en-US" sz="3600" dirty="0" err="1"/>
              <a:t>đã</a:t>
            </a:r>
            <a:r>
              <a:rPr lang="en-US" sz="3600" dirty="0"/>
              <a:t> </a:t>
            </a:r>
            <a:r>
              <a:rPr lang="en-US" sz="3600" dirty="0" err="1"/>
              <a:t>lưu</a:t>
            </a:r>
            <a:endParaRPr lang="en-US" sz="3600" dirty="0"/>
          </a:p>
          <a:p>
            <a:pPr lvl="0"/>
            <a:r>
              <a:rPr lang="en-US" sz="3600" b="1" dirty="0"/>
              <a:t>HOW TO PLAY</a:t>
            </a:r>
            <a:r>
              <a:rPr lang="en-US" sz="3600" dirty="0"/>
              <a:t>: </a:t>
            </a:r>
            <a:r>
              <a:rPr lang="en-US" sz="3600" dirty="0" err="1"/>
              <a:t>Hướng</a:t>
            </a:r>
            <a:r>
              <a:rPr lang="en-US" sz="3600" dirty="0"/>
              <a:t> </a:t>
            </a:r>
            <a:r>
              <a:rPr lang="en-US" sz="3600" dirty="0" err="1"/>
              <a:t>dẫn</a:t>
            </a:r>
            <a:r>
              <a:rPr lang="en-US" sz="3600" dirty="0"/>
              <a:t> </a:t>
            </a:r>
            <a:r>
              <a:rPr lang="en-US" sz="3600" dirty="0" err="1"/>
              <a:t>cách</a:t>
            </a:r>
            <a:r>
              <a:rPr lang="en-US" sz="3600" dirty="0"/>
              <a:t> </a:t>
            </a:r>
            <a:r>
              <a:rPr lang="en-US" sz="3600" dirty="0" err="1"/>
              <a:t>chơi</a:t>
            </a:r>
            <a:r>
              <a:rPr lang="en-US" sz="3600" dirty="0"/>
              <a:t> </a:t>
            </a:r>
            <a:r>
              <a:rPr lang="en-US" sz="3600" dirty="0" err="1"/>
              <a:t>và</a:t>
            </a:r>
            <a:r>
              <a:rPr lang="en-US" sz="3600" dirty="0"/>
              <a:t> </a:t>
            </a:r>
            <a:r>
              <a:rPr lang="en-US" sz="3600" dirty="0" err="1"/>
              <a:t>luật</a:t>
            </a:r>
            <a:r>
              <a:rPr lang="en-US" sz="3600" dirty="0"/>
              <a:t> </a:t>
            </a:r>
            <a:r>
              <a:rPr lang="en-US" sz="3600" dirty="0" err="1"/>
              <a:t>chơi</a:t>
            </a:r>
            <a:endParaRPr lang="en-US" sz="3600" dirty="0"/>
          </a:p>
          <a:p>
            <a:pPr lvl="0"/>
            <a:r>
              <a:rPr lang="en-US" sz="3600" b="1" dirty="0"/>
              <a:t>SETTINGS</a:t>
            </a:r>
            <a:r>
              <a:rPr lang="en-US" sz="3600" dirty="0"/>
              <a:t>: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</a:t>
            </a:r>
            <a:r>
              <a:rPr lang="en-US" sz="3600" dirty="0" err="1"/>
              <a:t>kích</a:t>
            </a:r>
            <a:r>
              <a:rPr lang="en-US" sz="3600" dirty="0"/>
              <a:t> </a:t>
            </a:r>
            <a:r>
              <a:rPr lang="en-US" sz="3600" dirty="0" err="1"/>
              <a:t>thước</a:t>
            </a:r>
            <a:r>
              <a:rPr lang="en-US" sz="3600" dirty="0"/>
              <a:t> </a:t>
            </a:r>
            <a:r>
              <a:rPr lang="en-US" sz="3600" dirty="0" err="1"/>
              <a:t>bàn</a:t>
            </a:r>
            <a:r>
              <a:rPr lang="en-US" sz="3600" dirty="0"/>
              <a:t> </a:t>
            </a:r>
            <a:r>
              <a:rPr lang="en-US" sz="3600" dirty="0" err="1"/>
              <a:t>cờ</a:t>
            </a:r>
            <a:endParaRPr lang="en-US" sz="3600" dirty="0"/>
          </a:p>
          <a:p>
            <a:pPr lvl="0"/>
            <a:r>
              <a:rPr lang="en-US" sz="3600" b="1" dirty="0"/>
              <a:t>ABOUT</a:t>
            </a:r>
            <a:r>
              <a:rPr lang="en-US" sz="3600" dirty="0"/>
              <a:t>: </a:t>
            </a:r>
            <a:r>
              <a:rPr lang="en-US" sz="3600" dirty="0" err="1"/>
              <a:t>Giới</a:t>
            </a:r>
            <a:r>
              <a:rPr lang="en-US" sz="3600" dirty="0"/>
              <a:t> </a:t>
            </a:r>
            <a:r>
              <a:rPr lang="en-US" sz="3600" dirty="0" err="1"/>
              <a:t>thiệu</a:t>
            </a:r>
            <a:r>
              <a:rPr lang="en-US" sz="3600" dirty="0"/>
              <a:t> </a:t>
            </a:r>
            <a:r>
              <a:rPr lang="en-US" sz="3600" dirty="0" err="1"/>
              <a:t>đồ</a:t>
            </a:r>
            <a:r>
              <a:rPr lang="en-US" sz="3600" dirty="0"/>
              <a:t> </a:t>
            </a:r>
            <a:r>
              <a:rPr lang="en-US" sz="3600" dirty="0" err="1"/>
              <a:t>án</a:t>
            </a:r>
            <a:endParaRPr lang="en-US" sz="3600" dirty="0"/>
          </a:p>
          <a:p>
            <a:pPr lvl="0"/>
            <a:r>
              <a:rPr lang="en-US" sz="3600" b="1" dirty="0"/>
              <a:t>EXIT</a:t>
            </a:r>
            <a:r>
              <a:rPr lang="en-US" sz="3600" dirty="0"/>
              <a:t>: </a:t>
            </a:r>
            <a:r>
              <a:rPr lang="en-US" sz="3600" dirty="0" err="1"/>
              <a:t>Thoát</a:t>
            </a:r>
            <a:r>
              <a:rPr lang="en-US" sz="3600" dirty="0"/>
              <a:t> </a:t>
            </a:r>
            <a:r>
              <a:rPr lang="en-US" sz="3600" dirty="0" err="1"/>
              <a:t>trò</a:t>
            </a:r>
            <a:r>
              <a:rPr lang="en-US" sz="3600" dirty="0"/>
              <a:t> </a:t>
            </a:r>
            <a:r>
              <a:rPr lang="en-US" sz="3600" dirty="0" err="1"/>
              <a:t>chơi</a:t>
            </a:r>
            <a:endParaRPr lang="en-US" sz="3600" dirty="0"/>
          </a:p>
          <a:p>
            <a:pPr lvl="0"/>
            <a:r>
              <a:rPr lang="en-US" sz="3600" b="1" dirty="0"/>
              <a:t>SAVE GAME</a:t>
            </a:r>
            <a:r>
              <a:rPr lang="en-US" sz="3600" dirty="0"/>
              <a:t>: </a:t>
            </a:r>
            <a:r>
              <a:rPr lang="en-US" sz="3600" dirty="0" err="1"/>
              <a:t>Lưu</a:t>
            </a:r>
            <a:r>
              <a:rPr lang="en-US" sz="3600" dirty="0"/>
              <a:t> </a:t>
            </a:r>
            <a:r>
              <a:rPr lang="en-US" sz="3600" dirty="0" err="1"/>
              <a:t>trò</a:t>
            </a:r>
            <a:r>
              <a:rPr lang="en-US" sz="3600" dirty="0"/>
              <a:t> </a:t>
            </a:r>
            <a:r>
              <a:rPr lang="en-US" sz="3600" dirty="0" err="1"/>
              <a:t>chơi</a:t>
            </a:r>
            <a:r>
              <a:rPr lang="en-US" sz="3600" dirty="0"/>
              <a:t> </a:t>
            </a:r>
            <a:r>
              <a:rPr lang="en-US" sz="3600" dirty="0" err="1"/>
              <a:t>hiện</a:t>
            </a:r>
            <a:r>
              <a:rPr lang="en-US" sz="3600" dirty="0"/>
              <a:t> </a:t>
            </a:r>
            <a:r>
              <a:rPr lang="en-US" sz="3600" dirty="0" err="1"/>
              <a:t>tại</a:t>
            </a:r>
            <a:endParaRPr lang="en-US" sz="36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7DBFFFC-670E-4929-84CA-8D2CE994F8BA}"/>
              </a:ext>
            </a:extLst>
          </p:cNvPr>
          <p:cNvSpPr txBox="1">
            <a:spLocks/>
          </p:cNvSpPr>
          <p:nvPr/>
        </p:nvSpPr>
        <p:spPr>
          <a:xfrm>
            <a:off x="294148" y="6688801"/>
            <a:ext cx="12153491" cy="6135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u="sng" dirty="0" err="1"/>
              <a:t>Mô</a:t>
            </a:r>
            <a:r>
              <a:rPr lang="en-US" i="1" u="sng" dirty="0"/>
              <a:t> </a:t>
            </a:r>
            <a:r>
              <a:rPr lang="en-US" i="1" u="sng" dirty="0" err="1"/>
              <a:t>tả</a:t>
            </a:r>
            <a:r>
              <a:rPr lang="en-US" i="1" u="sng" dirty="0"/>
              <a:t> </a:t>
            </a:r>
            <a:r>
              <a:rPr lang="en-US" i="1" u="sng" dirty="0" err="1"/>
              <a:t>trò</a:t>
            </a:r>
            <a:r>
              <a:rPr lang="en-US" i="1" u="sng" dirty="0"/>
              <a:t> </a:t>
            </a:r>
            <a:r>
              <a:rPr lang="en-US" i="1" u="sng" dirty="0" err="1"/>
              <a:t>chơi</a:t>
            </a:r>
            <a:r>
              <a:rPr lang="en-US" i="1" u="sng" dirty="0"/>
              <a:t>:</a:t>
            </a:r>
            <a:endParaRPr lang="en-US" dirty="0"/>
          </a:p>
          <a:p>
            <a:pPr lvl="0"/>
            <a:r>
              <a:rPr lang="en-US" dirty="0" err="1"/>
              <a:t>Ván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, Player 1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trước</a:t>
            </a:r>
            <a:endParaRPr lang="en-US" dirty="0"/>
          </a:p>
          <a:p>
            <a:pPr lvl="0"/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ván</a:t>
            </a:r>
            <a:r>
              <a:rPr lang="en-US" dirty="0"/>
              <a:t> 2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thua</a:t>
            </a:r>
            <a:r>
              <a:rPr lang="en-US" dirty="0"/>
              <a:t> </a:t>
            </a:r>
            <a:r>
              <a:rPr lang="en-US" dirty="0" err="1"/>
              <a:t>ván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ở </a:t>
            </a:r>
            <a:r>
              <a:rPr lang="en-US" dirty="0" err="1"/>
              <a:t>ván</a:t>
            </a:r>
            <a:r>
              <a:rPr lang="en-US" dirty="0"/>
              <a:t> </a:t>
            </a:r>
            <a:r>
              <a:rPr lang="en-US" dirty="0" err="1"/>
              <a:t>sau</a:t>
            </a:r>
            <a:endParaRPr lang="en-US" dirty="0"/>
          </a:p>
          <a:p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5 </a:t>
            </a:r>
            <a:r>
              <a:rPr lang="en-US" dirty="0" err="1"/>
              <a:t>quân</a:t>
            </a:r>
            <a:r>
              <a:rPr lang="en-US" dirty="0"/>
              <a:t> </a:t>
            </a:r>
            <a:r>
              <a:rPr lang="en-US" dirty="0" err="1"/>
              <a:t>cờ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ngang</a:t>
            </a:r>
            <a:r>
              <a:rPr lang="en-US" dirty="0"/>
              <a:t>, </a:t>
            </a:r>
            <a:r>
              <a:rPr lang="en-US" dirty="0" err="1"/>
              <a:t>dọc</a:t>
            </a:r>
            <a:r>
              <a:rPr lang="en-US" dirty="0"/>
              <a:t>,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chéo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chiến</a:t>
            </a:r>
            <a:r>
              <a:rPr lang="en-US" dirty="0"/>
              <a:t> </a:t>
            </a:r>
            <a:r>
              <a:rPr lang="en-US" dirty="0" err="1"/>
              <a:t>thắng</a:t>
            </a:r>
            <a:endParaRPr lang="en-US" sz="3600" dirty="0"/>
          </a:p>
        </p:txBody>
      </p:sp>
      <p:sp>
        <p:nvSpPr>
          <p:cNvPr id="8" name="Action Button: Go Home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C5A24A4-BBC9-4F8F-AE4B-3E6FC0DED433}"/>
              </a:ext>
            </a:extLst>
          </p:cNvPr>
          <p:cNvSpPr/>
          <p:nvPr/>
        </p:nvSpPr>
        <p:spPr>
          <a:xfrm>
            <a:off x="11810999" y="6487996"/>
            <a:ext cx="381001" cy="370004"/>
          </a:xfrm>
          <a:prstGeom prst="actionButtonHom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07773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0.02253 -0.9645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-4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1C32DB5-432E-4DAC-895A-1FAE0E1B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</a:t>
            </a:r>
            <a:r>
              <a:rPr kumimoji="0" lang="vi-VN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ƯƠNG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3: MÃ NGUỒN ĐỒ ÁN </a:t>
            </a:r>
            <a:endParaRPr lang="en-US" b="1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549BFBC-FCBF-4662-ADA8-957DE238A2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hlinkClick r:id="rId2" action="ppaction://hlinksldjump"/>
              </a:rPr>
              <a:t>Board.h</a:t>
            </a: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hlinkClick r:id="rId3" action="ppaction://hlinksldjump"/>
              </a:rPr>
              <a:t>Board.cpp</a:t>
            </a: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hlinkClick r:id="rId4" action="ppaction://hlinksldjump"/>
              </a:rPr>
              <a:t>Console.h</a:t>
            </a: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hlinkClick r:id="rId5" action="ppaction://hlinksldjump"/>
              </a:rPr>
              <a:t>Console.cpp</a:t>
            </a: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hlinkClick r:id="rId6" action="ppaction://hlinksldjump"/>
              </a:rPr>
              <a:t>Source.cpp</a:t>
            </a:r>
            <a:endParaRPr lang="en-US" sz="4000" dirty="0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1E07D5ED-CA3F-43E4-97EB-22A5719F9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0557" y="1825625"/>
            <a:ext cx="5181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 startAt="6"/>
            </a:pPr>
            <a:r>
              <a:rPr lang="en-US" sz="4000" dirty="0">
                <a:hlinkClick r:id="rId7" action="ppaction://hlinksldjump"/>
              </a:rPr>
              <a:t>Game.cpp</a:t>
            </a:r>
            <a:endParaRPr lang="en-US" sz="4000" dirty="0"/>
          </a:p>
          <a:p>
            <a:pPr marL="514350" indent="-514350">
              <a:buAutoNum type="arabicPeriod" startAt="6"/>
            </a:pPr>
            <a:r>
              <a:rPr lang="en-US" sz="4000" dirty="0">
                <a:hlinkClick r:id="rId8" action="ppaction://hlinksldjump"/>
              </a:rPr>
              <a:t>Game.h</a:t>
            </a:r>
            <a:endParaRPr lang="en-US" sz="4000" dirty="0"/>
          </a:p>
          <a:p>
            <a:pPr marL="514350" indent="-514350">
              <a:buAutoNum type="arabicPeriod" startAt="6"/>
            </a:pPr>
            <a:r>
              <a:rPr lang="en-US" sz="4000" dirty="0">
                <a:hlinkClick r:id="rId9" action="ppaction://hlinksldjump"/>
              </a:rPr>
              <a:t>Main.cpp</a:t>
            </a:r>
            <a:endParaRPr lang="en-US" sz="4000" dirty="0"/>
          </a:p>
          <a:p>
            <a:pPr marL="514350" indent="-514350">
              <a:buAutoNum type="arabicPeriod" startAt="6"/>
            </a:pPr>
            <a:r>
              <a:rPr lang="en-US" sz="4000" dirty="0">
                <a:hlinkClick r:id="rId10" action="ppaction://hlinksldjump"/>
              </a:rPr>
              <a:t>Header.h</a:t>
            </a:r>
            <a:endParaRPr lang="en-US" sz="4000" dirty="0"/>
          </a:p>
          <a:p>
            <a:pPr marL="0" indent="0">
              <a:buNone/>
            </a:pPr>
            <a:r>
              <a:rPr lang="en-US" sz="4000" dirty="0"/>
              <a:t>      </a:t>
            </a:r>
          </a:p>
          <a:p>
            <a:pPr marL="0" indent="0">
              <a:buNone/>
            </a:pPr>
            <a:r>
              <a:rPr lang="en-US" sz="4000" dirty="0">
                <a:hlinkClick r:id="rId11"/>
              </a:rPr>
              <a:t>Link full source code</a:t>
            </a:r>
            <a:endParaRPr lang="en-US" sz="4000" dirty="0"/>
          </a:p>
          <a:p>
            <a:pPr marL="0" indent="0">
              <a:buNone/>
            </a:pPr>
            <a:r>
              <a:rPr lang="en-US" sz="4000" dirty="0">
                <a:hlinkClick r:id="rId12"/>
              </a:rPr>
              <a:t>Link video demo</a:t>
            </a:r>
            <a:endParaRPr lang="en-US" sz="4000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860CC14C-43C9-4F59-A4D0-DEDD24F78E32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5437" y="4767159"/>
            <a:ext cx="1544741" cy="154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4103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C538D1D3-DC23-40AE-AB1B-4063F460D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90502" cy="685800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1EA35B36-0728-4989-889C-E1CE56A1E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771" y="0"/>
            <a:ext cx="3457049" cy="6858000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856EE430-7581-4F7A-ACB3-4E4A154A3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090" y="0"/>
            <a:ext cx="3950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512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10C9B905-2542-43B5-B102-1885E695D4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473837"/>
              </p:ext>
            </p:extLst>
          </p:nvPr>
        </p:nvGraphicFramePr>
        <p:xfrm>
          <a:off x="2674189" y="189781"/>
          <a:ext cx="9230264" cy="6500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F2476DC9-5DD1-43B7-9350-A28DB5844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72" y="1808641"/>
            <a:ext cx="3271328" cy="3240717"/>
          </a:xfrm>
        </p:spPr>
        <p:txBody>
          <a:bodyPr>
            <a:normAutofit/>
          </a:bodyPr>
          <a:lstStyle/>
          <a:p>
            <a:pPr algn="ctr"/>
            <a:r>
              <a:rPr lang="vi-VN" sz="9600" dirty="0"/>
              <a:t>MỤC  </a:t>
            </a:r>
            <a:br>
              <a:rPr lang="vi-VN" sz="9600" dirty="0"/>
            </a:br>
            <a:r>
              <a:rPr lang="vi-VN" sz="9600" dirty="0"/>
              <a:t>LỤC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367374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54C7D43B-5CB5-4867-A318-3A8273C51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graphicEl>
                                              <a:dgm id="{54C7D43B-5CB5-4867-A318-3A8273C51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graphicEl>
                                              <a:dgm id="{54C7D43B-5CB5-4867-A318-3A8273C51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D2BB274F-9116-4D54-BF3E-02FB296FDA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>
                                            <p:graphicEl>
                                              <a:dgm id="{D2BB274F-9116-4D54-BF3E-02FB296FDA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>
                                            <p:graphicEl>
                                              <a:dgm id="{D2BB274F-9116-4D54-BF3E-02FB296FDA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79CF79F2-B0D5-4AFA-AA4C-9D840CCE4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>
                                            <p:graphicEl>
                                              <a:dgm id="{79CF79F2-B0D5-4AFA-AA4C-9D840CCE4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graphicEl>
                                              <a:dgm id="{79CF79F2-B0D5-4AFA-AA4C-9D840CCE4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8D672E10-F9D3-4986-B835-E4D77F60A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graphicEl>
                                              <a:dgm id="{8D672E10-F9D3-4986-B835-E4D77F60A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graphicEl>
                                              <a:dgm id="{8D672E10-F9D3-4986-B835-E4D77F60A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185F0ECE-D020-4384-AC85-E18A5DA4CD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>
                                            <p:graphicEl>
                                              <a:dgm id="{185F0ECE-D020-4384-AC85-E18A5DA4CD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>
                                            <p:graphicEl>
                                              <a:dgm id="{185F0ECE-D020-4384-AC85-E18A5DA4CD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310C0FB6-E8BE-4B23-8DD6-85EAEDAF7C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>
                                            <p:graphicEl>
                                              <a:dgm id="{310C0FB6-E8BE-4B23-8DD6-85EAEDAF7C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graphicEl>
                                              <a:dgm id="{310C0FB6-E8BE-4B23-8DD6-85EAEDAF7C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29343CFE-3549-4883-8495-478EF498E0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>
                                            <p:graphicEl>
                                              <a:dgm id="{29343CFE-3549-4883-8495-478EF498E0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>
                                            <p:graphicEl>
                                              <a:dgm id="{29343CFE-3549-4883-8495-478EF498E0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4550EA0F-B122-4784-86B8-F19BB2BF24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>
                                            <p:graphicEl>
                                              <a:dgm id="{4550EA0F-B122-4784-86B8-F19BB2BF24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>
                                            <p:graphicEl>
                                              <a:dgm id="{4550EA0F-B122-4784-86B8-F19BB2BF24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104443A1-D9A0-4A28-8464-7ABB2561B8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>
                                            <p:graphicEl>
                                              <a:dgm id="{104443A1-D9A0-4A28-8464-7ABB2561B8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>
                                            <p:graphicEl>
                                              <a:dgm id="{104443A1-D9A0-4A28-8464-7ABB2561B8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68327799-82CE-4E8D-BA5F-F58D8DAD7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>
                                            <p:graphicEl>
                                              <a:dgm id="{68327799-82CE-4E8D-BA5F-F58D8DAD7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graphicEl>
                                              <a:dgm id="{68327799-82CE-4E8D-BA5F-F58D8DAD7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CCF48CFC-F2F6-49ED-9527-3EF1D17CFC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>
                                            <p:graphicEl>
                                              <a:dgm id="{CCF48CFC-F2F6-49ED-9527-3EF1D17CFC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>
                                            <p:graphicEl>
                                              <a:dgm id="{CCF48CFC-F2F6-49ED-9527-3EF1D17CFC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 uiExpand="1">
        <p:bldSub>
          <a:bldDgm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D495CB50-6456-420E-856C-259493517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12245" cy="685800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203BB70C-3D4C-4CC6-9158-D0680F87F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245" y="0"/>
            <a:ext cx="4616639" cy="6858000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7F880738-AE00-4FC8-BE14-9B01120B2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884" y="0"/>
            <a:ext cx="2996833" cy="6858000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0A7A321B-2890-4EFB-A889-38C0EC01374D}"/>
              </a:ext>
            </a:extLst>
          </p:cNvPr>
          <p:cNvSpPr txBox="1"/>
          <p:nvPr/>
        </p:nvSpPr>
        <p:spPr>
          <a:xfrm>
            <a:off x="10257183" y="3689767"/>
            <a:ext cx="28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 action="ppaction://hlinksldjump"/>
              </a:rPr>
              <a:t>Quay </a:t>
            </a:r>
            <a:r>
              <a:rPr lang="en-US" dirty="0" err="1">
                <a:hlinkClick r:id="rId5" action="ppaction://hlinksldjump"/>
              </a:rPr>
              <a:t>lại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89500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CCA6B262-0137-483F-BEF1-4570B0270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63" y="324057"/>
            <a:ext cx="9639300" cy="5534025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E725C9C-C15E-4E0A-8DA4-20F7A0E201AC}"/>
              </a:ext>
            </a:extLst>
          </p:cNvPr>
          <p:cNvSpPr txBox="1"/>
          <p:nvPr/>
        </p:nvSpPr>
        <p:spPr>
          <a:xfrm>
            <a:off x="2445026" y="5349602"/>
            <a:ext cx="28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 action="ppaction://hlinksldjump"/>
              </a:rPr>
              <a:t>Quay </a:t>
            </a:r>
            <a:r>
              <a:rPr lang="en-US" dirty="0" err="1">
                <a:hlinkClick r:id="rId3" action="ppaction://hlinksldjump"/>
              </a:rPr>
              <a:t>lại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8464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AF2653C8-A036-4B7F-8BED-8D31E0D58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95" y="518077"/>
            <a:ext cx="5391150" cy="6000750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3EAB8C61-27AD-494B-87A6-A0E6B18D9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045" y="518077"/>
            <a:ext cx="6076950" cy="5848350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E5E5C23-9A80-4A0C-BC5A-A9C2A7023922}"/>
              </a:ext>
            </a:extLst>
          </p:cNvPr>
          <p:cNvSpPr txBox="1"/>
          <p:nvPr/>
        </p:nvSpPr>
        <p:spPr>
          <a:xfrm>
            <a:off x="547895" y="0"/>
            <a:ext cx="28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 action="ppaction://hlinksldjump"/>
              </a:rPr>
              <a:t>Quay </a:t>
            </a:r>
            <a:r>
              <a:rPr lang="en-US" dirty="0" err="1">
                <a:hlinkClick r:id="rId4" action="ppaction://hlinksldjump"/>
              </a:rPr>
              <a:t>lại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9136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B73DB180-87E6-41D5-9D51-4D83D83B4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076325"/>
            <a:ext cx="8620125" cy="4705350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3CA3053-358B-4DE2-861E-3953BBBCC72A}"/>
              </a:ext>
            </a:extLst>
          </p:cNvPr>
          <p:cNvSpPr txBox="1"/>
          <p:nvPr/>
        </p:nvSpPr>
        <p:spPr>
          <a:xfrm>
            <a:off x="10626174" y="6211957"/>
            <a:ext cx="28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 action="ppaction://hlinksldjump"/>
              </a:rPr>
              <a:t>Quay </a:t>
            </a:r>
            <a:r>
              <a:rPr lang="en-US" dirty="0" err="1">
                <a:hlinkClick r:id="rId3" action="ppaction://hlinksldjump"/>
              </a:rPr>
              <a:t>lại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30775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66780929-1278-49B0-AE5C-CFF7DE25F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27" y="0"/>
            <a:ext cx="4023827" cy="685800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7926F320-9DCC-4F8D-8D70-79377E17A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96" y="0"/>
            <a:ext cx="4590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1716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892A3B6A-E5EC-4407-BA4A-B6F3EA01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72719" cy="685800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67A63F36-C4BF-44D6-9B72-B2D4C2191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273" y="0"/>
            <a:ext cx="4145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908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D7E5E700-74E4-454D-9559-0745CB41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4" y="0"/>
            <a:ext cx="3523184" cy="685800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2055AFE9-E9E5-45A2-84C8-D01AE9D60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110" y="0"/>
            <a:ext cx="5515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2355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35A310C5-F80D-44F1-8AA7-0B626F72E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50880" cy="685800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3A16F84F-3ABE-40CF-A238-72A3FD47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908" y="0"/>
            <a:ext cx="4402236" cy="6858000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7FDB024F-8580-416B-A359-8F8C18322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144" y="0"/>
            <a:ext cx="2266950" cy="2657475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CDB14F4A-59F9-46B7-9EAD-6778641F9F13}"/>
              </a:ext>
            </a:extLst>
          </p:cNvPr>
          <p:cNvSpPr txBox="1"/>
          <p:nvPr/>
        </p:nvSpPr>
        <p:spPr>
          <a:xfrm>
            <a:off x="10723094" y="6222117"/>
            <a:ext cx="28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 action="ppaction://hlinksldjump"/>
              </a:rPr>
              <a:t>Quay </a:t>
            </a:r>
            <a:r>
              <a:rPr lang="en-US" dirty="0" err="1">
                <a:hlinkClick r:id="rId5" action="ppaction://hlinksldjump"/>
              </a:rPr>
              <a:t>lại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09836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241522A3-ADF5-4F2B-ADC4-4003CCD2B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" y="0"/>
            <a:ext cx="4974861" cy="685800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99EC7A71-599A-409B-842F-7FB82D957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52" y="0"/>
            <a:ext cx="4635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028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028DA7AC-602F-4D09-837B-7BE266E6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52" y="0"/>
            <a:ext cx="4488110" cy="685800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AE1A3933-21BB-474E-94FB-85196B698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197" y="0"/>
            <a:ext cx="4428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9220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424F9-A561-4657-B491-66F13FB41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982"/>
            <a:ext cx="10366513" cy="68561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ƯƠNG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 CÁC THÀNH VIÊN TRONG NHÓM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785D4D-5D46-492A-8A7E-09824B0AD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635" y="4679609"/>
            <a:ext cx="3553522" cy="4157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20120408</a:t>
            </a:r>
            <a:r>
              <a:rPr lang="vi-VN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- 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Đỗ Tấn Tài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C0026-99C1-43A3-8BBF-7B5227E9B2E7}"/>
              </a:ext>
            </a:extLst>
          </p:cNvPr>
          <p:cNvSpPr txBox="1"/>
          <p:nvPr/>
        </p:nvSpPr>
        <p:spPr>
          <a:xfrm>
            <a:off x="125824" y="3303257"/>
            <a:ext cx="4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20120431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- Tô Trần Sơn Bá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D619B7-CEBB-4868-9FE0-F2872CFCEE65}"/>
              </a:ext>
            </a:extLst>
          </p:cNvPr>
          <p:cNvSpPr txBox="1"/>
          <p:nvPr/>
        </p:nvSpPr>
        <p:spPr>
          <a:xfrm>
            <a:off x="125824" y="6320015"/>
            <a:ext cx="439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20120487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-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Nguyễn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Lâm Hùng</a:t>
            </a:r>
            <a:endParaRPr lang="en-US" sz="2400" dirty="0"/>
          </a:p>
        </p:txBody>
      </p: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3FE21DC5-3D22-4355-8E20-7A6CCC371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3957" y="3936469"/>
            <a:ext cx="1676665" cy="231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hông có mô tả.">
            <a:extLst>
              <a:ext uri="{FF2B5EF4-FFF2-40B4-BE49-F238E27FC236}">
                <a16:creationId xmlns:a16="http://schemas.microsoft.com/office/drawing/2014/main" id="{B41D1346-3204-4158-A784-BCBC92561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027" y="1021870"/>
            <a:ext cx="1476595" cy="221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Hình ảnh 3" descr="Ảnh có chứa văn bản, người, tường, trong nhà&#10;&#10;Mô tả được tạo tự động">
            <a:extLst>
              <a:ext uri="{FF2B5EF4-FFF2-40B4-BE49-F238E27FC236}">
                <a16:creationId xmlns:a16="http://schemas.microsoft.com/office/drawing/2014/main" id="{AE353B49-B234-49C6-8F5C-604B9B60D16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8617" y="1480931"/>
            <a:ext cx="2482860" cy="297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5425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D0D630E2-C431-4D6B-8344-B78E8A808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71996" cy="685800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2CD7E885-35DA-413C-B9F1-8EBC47928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133" y="0"/>
            <a:ext cx="4303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089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45431866-DE7F-4B27-B689-28A54111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5" y="0"/>
            <a:ext cx="5017876" cy="685800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A8DB90E3-DD3D-4B40-ABF8-5B140DA09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098" y="0"/>
            <a:ext cx="4682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6619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AA6FEEF5-041D-4769-8315-8F6F33C6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635" y="0"/>
            <a:ext cx="3972278" cy="685800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057E726B-DAD4-4B12-AC3D-F466A3646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028" y="0"/>
            <a:ext cx="3983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0045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8ABCFA58-A7ED-440E-BDEC-F683B925D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259" y="0"/>
            <a:ext cx="5315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4033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E4F6355C-9090-4AD6-8940-16F43D446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41" y="161261"/>
            <a:ext cx="7955970" cy="6535478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BD19F18-FC42-4FDA-9732-510122BA606B}"/>
              </a:ext>
            </a:extLst>
          </p:cNvPr>
          <p:cNvSpPr txBox="1"/>
          <p:nvPr/>
        </p:nvSpPr>
        <p:spPr>
          <a:xfrm>
            <a:off x="10723094" y="6222117"/>
            <a:ext cx="28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 action="ppaction://hlinksldjump"/>
              </a:rPr>
              <a:t>Quay </a:t>
            </a:r>
            <a:r>
              <a:rPr lang="en-US" dirty="0" err="1">
                <a:hlinkClick r:id="rId3" action="ppaction://hlinksldjump"/>
              </a:rPr>
              <a:t>lại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94131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A4A40C1A-FD18-4DF1-B961-F10BEDBAF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853" y="0"/>
            <a:ext cx="5725633" cy="6858000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2E121D2-D215-437C-96B2-A8171016ACB0}"/>
              </a:ext>
            </a:extLst>
          </p:cNvPr>
          <p:cNvSpPr txBox="1"/>
          <p:nvPr/>
        </p:nvSpPr>
        <p:spPr>
          <a:xfrm>
            <a:off x="10723094" y="6222117"/>
            <a:ext cx="28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 action="ppaction://hlinksldjump"/>
              </a:rPr>
              <a:t>Quay </a:t>
            </a:r>
            <a:r>
              <a:rPr lang="en-US" dirty="0" err="1">
                <a:hlinkClick r:id="rId3" action="ppaction://hlinksldjump"/>
              </a:rPr>
              <a:t>lại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6889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6E23F861-48D9-48A3-B617-34A82554B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876" y="0"/>
            <a:ext cx="9074247" cy="6858000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D573CF6-9783-48FE-8D0B-736A61422B8E}"/>
              </a:ext>
            </a:extLst>
          </p:cNvPr>
          <p:cNvSpPr txBox="1"/>
          <p:nvPr/>
        </p:nvSpPr>
        <p:spPr>
          <a:xfrm>
            <a:off x="10723094" y="6222117"/>
            <a:ext cx="28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 action="ppaction://hlinksldjump"/>
              </a:rPr>
              <a:t>Quay </a:t>
            </a:r>
            <a:r>
              <a:rPr lang="en-US" dirty="0" err="1">
                <a:hlinkClick r:id="rId3" action="ppaction://hlinksldjump"/>
              </a:rPr>
              <a:t>lại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8448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52FCF0FB-764B-4C47-8690-920AEE00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23900"/>
            <a:ext cx="7639050" cy="5410200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19D0D06-A9E2-4DAD-8321-34E221635E46}"/>
              </a:ext>
            </a:extLst>
          </p:cNvPr>
          <p:cNvSpPr txBox="1"/>
          <p:nvPr/>
        </p:nvSpPr>
        <p:spPr>
          <a:xfrm>
            <a:off x="10723094" y="6222117"/>
            <a:ext cx="28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 action="ppaction://hlinksldjump"/>
              </a:rPr>
              <a:t>Quay </a:t>
            </a:r>
            <a:r>
              <a:rPr lang="en-US" dirty="0" err="1">
                <a:hlinkClick r:id="rId3" action="ppaction://hlinksldjump"/>
              </a:rPr>
              <a:t>lại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5677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D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6E15F9-0B60-488A-A1D5-23D6E2F38DEC}"/>
              </a:ext>
            </a:extLst>
          </p:cNvPr>
          <p:cNvSpPr/>
          <p:nvPr/>
        </p:nvSpPr>
        <p:spPr>
          <a:xfrm>
            <a:off x="328612" y="1248697"/>
            <a:ext cx="11534775" cy="5007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vi-VN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DoAnCaro.pdf-Truong Toan Thinh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vi-VN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 dẫn tạo Menu Select trên Console sử sụng ngôn ngữ C: </a:t>
            </a:r>
            <a:r>
              <a:rPr lang="en-US" sz="2800" u="sng" dirty="0">
                <a:solidFill>
                  <a:srgbClr val="E4E6EB"/>
                </a:solidFill>
                <a:latin typeface="inherit"/>
                <a:ea typeface="Calibri" panose="020F0502020204030204" pitchFamily="34" charset="0"/>
                <a:cs typeface="Segoe UI Historic" panose="020B0502040204020203" pitchFamily="34" charset="0"/>
                <a:hlinkClick r:id="rId3"/>
              </a:rPr>
              <a:t>https://youtu.be/ylK2W8MMLFs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800" dirty="0">
                <a:latin typeface="inherit"/>
                <a:ea typeface="Calibri" panose="020F0502020204030204" pitchFamily="34" charset="0"/>
                <a:cs typeface="Segoe UI Historic" panose="020B0502040204020203" pitchFamily="34" charset="0"/>
              </a:rPr>
              <a:t>Game</a:t>
            </a:r>
            <a:r>
              <a:rPr lang="vi-VN" sz="2800" dirty="0">
                <a:latin typeface="inherit"/>
                <a:ea typeface="Calibri" panose="020F0502020204030204" pitchFamily="34" charset="0"/>
                <a:cs typeface="Segoe UI Historic" panose="020B0502040204020203" pitchFamily="34" charset="0"/>
              </a:rPr>
              <a:t> Caro C++ On Console. Đồ án OPP C++ HCMUS: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https://www.youtube.com/watch?v=ZcXuXHFZNiQ&amp;fbclid=IwAR1dNM0z_FUouRcfPLLHltoNxg8o_FsLnXBN4Qlz7T0zDP0AOWK6Q9JhcGI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vi-VN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 hàm đồ họa cơ bản trong lập trình C/C++: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https://www.youtube.com/watch?v=9gWIbhOudEk&amp;list=WL&amp;index=11                                                                            </a:t>
            </a:r>
            <a:r>
              <a:rPr lang="vi-VN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vi-VN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Playing Sound files in C++ using Visual Studio: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vi-VN" sz="2800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https://www.youtube.com/watch?v=9WeDQHi6sJs&amp;list=WL&amp;index=7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B01FED0B-2A0E-4509-B66F-F3DA49EB5040}"/>
              </a:ext>
            </a:extLst>
          </p:cNvPr>
          <p:cNvSpPr txBox="1">
            <a:spLocks/>
          </p:cNvSpPr>
          <p:nvPr/>
        </p:nvSpPr>
        <p:spPr>
          <a:xfrm>
            <a:off x="681038" y="223685"/>
            <a:ext cx="10515600" cy="1025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altLang="en-US" b="1" dirty="0"/>
              <a:t>TÀI LIỆU THAM KHẢO</a:t>
            </a:r>
            <a:endParaRPr lang="en-US" altLang="en-US" b="1" dirty="0"/>
          </a:p>
        </p:txBody>
      </p:sp>
      <p:sp>
        <p:nvSpPr>
          <p:cNvPr id="13" name="Action Button: Go Home 12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2393CE6C-345B-47F0-B3DE-316FA71FD676}"/>
              </a:ext>
            </a:extLst>
          </p:cNvPr>
          <p:cNvSpPr/>
          <p:nvPr/>
        </p:nvSpPr>
        <p:spPr>
          <a:xfrm>
            <a:off x="11810999" y="6487996"/>
            <a:ext cx="381001" cy="370004"/>
          </a:xfrm>
          <a:prstGeom prst="actionButtonHom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597987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64EBAB-68C4-4DFF-8B31-E8FD646BDCD3}"/>
              </a:ext>
            </a:extLst>
          </p:cNvPr>
          <p:cNvSpPr txBox="1"/>
          <p:nvPr/>
        </p:nvSpPr>
        <p:spPr>
          <a:xfrm>
            <a:off x="7719645" y="2653100"/>
            <a:ext cx="47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20120428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-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Nguyễn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Lâm Quế Anh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69B46-DD6F-4019-B366-AC162A902E70}"/>
              </a:ext>
            </a:extLst>
          </p:cNvPr>
          <p:cNvSpPr txBox="1"/>
          <p:nvPr/>
        </p:nvSpPr>
        <p:spPr>
          <a:xfrm>
            <a:off x="7244862" y="4478215"/>
            <a:ext cx="384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latin typeface="+mj-lt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21755-C797-4B9D-9952-DE724510C1EB}"/>
              </a:ext>
            </a:extLst>
          </p:cNvPr>
          <p:cNvSpPr txBox="1"/>
          <p:nvPr/>
        </p:nvSpPr>
        <p:spPr>
          <a:xfrm>
            <a:off x="8118230" y="6026331"/>
            <a:ext cx="3692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20120464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- Văn Hoàng Gia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69A37-D2C1-4FF3-8551-E80D3F939665}"/>
              </a:ext>
            </a:extLst>
          </p:cNvPr>
          <p:cNvSpPr txBox="1"/>
          <p:nvPr/>
        </p:nvSpPr>
        <p:spPr>
          <a:xfrm>
            <a:off x="4249615" y="4855476"/>
            <a:ext cx="3692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20120454 -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Lê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Công Đắt</a:t>
            </a:r>
            <a:endParaRPr lang="en-US" sz="2400" dirty="0"/>
          </a:p>
        </p:txBody>
      </p:sp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045A08AD-1D2C-4EB3-862A-3A9AC3391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3408" y="290595"/>
            <a:ext cx="2260319" cy="226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hông có mô tả.">
            <a:extLst>
              <a:ext uri="{FF2B5EF4-FFF2-40B4-BE49-F238E27FC236}">
                <a16:creationId xmlns:a16="http://schemas.microsoft.com/office/drawing/2014/main" id="{C0581A97-439E-43FF-BCB1-728F41920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2356" y="1086856"/>
            <a:ext cx="2382155" cy="357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ction Button: Go Home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94D3883-A17A-4DC4-8023-DB61699FE91C}"/>
              </a:ext>
            </a:extLst>
          </p:cNvPr>
          <p:cNvSpPr/>
          <p:nvPr/>
        </p:nvSpPr>
        <p:spPr>
          <a:xfrm>
            <a:off x="11810999" y="6487996"/>
            <a:ext cx="381001" cy="370004"/>
          </a:xfrm>
          <a:prstGeom prst="actionButtonHom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7A038-2E6D-48C5-944D-7BBD8C06AC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7998" y="3183733"/>
            <a:ext cx="2752384" cy="275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357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05352289-1E5D-41B6-B998-3C837A582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740" y="1349337"/>
            <a:ext cx="10507541" cy="5220429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E09D0590-D4EB-4DCD-878C-9E67FDC53D3B}"/>
              </a:ext>
            </a:extLst>
          </p:cNvPr>
          <p:cNvSpPr txBox="1"/>
          <p:nvPr/>
        </p:nvSpPr>
        <p:spPr>
          <a:xfrm>
            <a:off x="2713383" y="449453"/>
            <a:ext cx="72501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 b="1" dirty="0">
                <a:latin typeface="+mj-lt"/>
              </a:rPr>
              <a:t>CHƯƠNG 1: GIAO DIỆN TRÒ CHƠI</a:t>
            </a:r>
            <a:endParaRPr lang="en-US" sz="3200" b="1" dirty="0">
              <a:latin typeface="+mj-lt"/>
            </a:endParaRPr>
          </a:p>
        </p:txBody>
      </p:sp>
      <p:sp>
        <p:nvSpPr>
          <p:cNvPr id="7" name="Tiêu đề phụ 6">
            <a:extLst>
              <a:ext uri="{FF2B5EF4-FFF2-40B4-BE49-F238E27FC236}">
                <a16:creationId xmlns:a16="http://schemas.microsoft.com/office/drawing/2014/main" id="{C4007AAF-0098-467E-A380-744C26A00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95898" y="1034228"/>
            <a:ext cx="6118472" cy="165576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6397444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D99843D-6813-4B2D-8BDA-3FAE2AB8B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game</a:t>
            </a:r>
          </a:p>
        </p:txBody>
      </p:sp>
      <p:pic>
        <p:nvPicPr>
          <p:cNvPr id="5" name="Chỗ dành sẵn cho Nội dung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6230C170-E318-45F5-AF8E-FF62C790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371964587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1033C52-0847-4409-8DC0-ED47FFF6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</a:t>
            </a:r>
          </a:p>
        </p:txBody>
      </p:sp>
      <p:pic>
        <p:nvPicPr>
          <p:cNvPr id="5" name="Chỗ dành sẵn cho Nội dung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84751696-C234-496D-A9E8-DD3240CEC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839" y="1825625"/>
            <a:ext cx="8734322" cy="4351338"/>
          </a:xfrm>
        </p:spPr>
      </p:pic>
    </p:spTree>
    <p:extLst>
      <p:ext uri="{BB962C8B-B14F-4D97-AF65-F5344CB8AC3E}">
        <p14:creationId xmlns:p14="http://schemas.microsoft.com/office/powerpoint/2010/main" val="149503319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F07469F-9FE0-4C94-9D77-0AA04D021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ờ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5A4C0F2B-9388-4EFC-A241-FD35F5C00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242" y="1033670"/>
            <a:ext cx="8486036" cy="5501102"/>
          </a:xfrm>
        </p:spPr>
      </p:pic>
    </p:spTree>
    <p:extLst>
      <p:ext uri="{BB962C8B-B14F-4D97-AF65-F5344CB8AC3E}">
        <p14:creationId xmlns:p14="http://schemas.microsoft.com/office/powerpoint/2010/main" val="335326067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9ECB6F1-296B-4A76-ABEE-87EBCE50C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991" y="1825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game</a:t>
            </a: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A0DBA3B0-4001-4564-9F5E-11DDB4DEE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2023" y="1102785"/>
            <a:ext cx="8423333" cy="5441926"/>
          </a:xfrm>
        </p:spPr>
      </p:pic>
    </p:spTree>
    <p:extLst>
      <p:ext uri="{BB962C8B-B14F-4D97-AF65-F5344CB8AC3E}">
        <p14:creationId xmlns:p14="http://schemas.microsoft.com/office/powerpoint/2010/main" val="7447716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465</Words>
  <Application>Microsoft Office PowerPoint</Application>
  <PresentationFormat>Màn hình rộng</PresentationFormat>
  <Paragraphs>77</Paragraphs>
  <Slides>38</Slides>
  <Notes>3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inherit</vt:lpstr>
      <vt:lpstr>Times New Roman</vt:lpstr>
      <vt:lpstr>Office Theme</vt:lpstr>
      <vt:lpstr>BÁO CÁO ĐỒ ÁN CARO NHÓM 25 </vt:lpstr>
      <vt:lpstr>MỤC   LỤC</vt:lpstr>
      <vt:lpstr>CHƯƠNG 0. CÁC THÀNH VIÊN TRONG NHÓM</vt:lpstr>
      <vt:lpstr>Bản trình bày PowerPoint</vt:lpstr>
      <vt:lpstr>Bản trình bày PowerPoint</vt:lpstr>
      <vt:lpstr>Loading game</vt:lpstr>
      <vt:lpstr>Menu</vt:lpstr>
      <vt:lpstr>Bàn cờ</vt:lpstr>
      <vt:lpstr>Save game</vt:lpstr>
      <vt:lpstr>Load game</vt:lpstr>
      <vt:lpstr>Hướng dẫn</vt:lpstr>
      <vt:lpstr>Giới thiệu</vt:lpstr>
      <vt:lpstr>Cài đặt</vt:lpstr>
      <vt:lpstr>Hiệu ứng thắng/thua, hòa</vt:lpstr>
      <vt:lpstr>Hiệu ứng thắng/thua, hòa</vt:lpstr>
      <vt:lpstr>Hiệu ứng thắng/thua, hòa</vt:lpstr>
      <vt:lpstr>CHƯƠNG 2: CÁC CHỨC NĂNG GAME </vt:lpstr>
      <vt:lpstr>CHƯƠNG 3: MÃ NGUỒN ĐỒ ÁN 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CARO NHÓM 25</dc:title>
  <dc:creator>LÊ CÔNG ĐẮT</dc:creator>
  <cp:lastModifiedBy>LÊ CÔNG ĐẮT</cp:lastModifiedBy>
  <cp:revision>17</cp:revision>
  <dcterms:created xsi:type="dcterms:W3CDTF">2020-12-20T13:16:14Z</dcterms:created>
  <dcterms:modified xsi:type="dcterms:W3CDTF">2020-12-21T01:33:08Z</dcterms:modified>
</cp:coreProperties>
</file>